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0"/>
  </p:notesMasterIdLst>
  <p:handoutMasterIdLst>
    <p:handoutMasterId r:id="rId41"/>
  </p:handoutMasterIdLst>
  <p:sldIdLst>
    <p:sldId id="256" r:id="rId2"/>
    <p:sldId id="257" r:id="rId3"/>
    <p:sldId id="286" r:id="rId4"/>
    <p:sldId id="278" r:id="rId5"/>
    <p:sldId id="289" r:id="rId6"/>
    <p:sldId id="263" r:id="rId7"/>
    <p:sldId id="269" r:id="rId8"/>
    <p:sldId id="274" r:id="rId9"/>
    <p:sldId id="282" r:id="rId10"/>
    <p:sldId id="290" r:id="rId11"/>
    <p:sldId id="291" r:id="rId12"/>
    <p:sldId id="293" r:id="rId13"/>
    <p:sldId id="294" r:id="rId14"/>
    <p:sldId id="264" r:id="rId15"/>
    <p:sldId id="258" r:id="rId16"/>
    <p:sldId id="260" r:id="rId17"/>
    <p:sldId id="261" r:id="rId18"/>
    <p:sldId id="262" r:id="rId19"/>
    <p:sldId id="287" r:id="rId20"/>
    <p:sldId id="295" r:id="rId21"/>
    <p:sldId id="296" r:id="rId22"/>
    <p:sldId id="298" r:id="rId23"/>
    <p:sldId id="292" r:id="rId24"/>
    <p:sldId id="276" r:id="rId25"/>
    <p:sldId id="267" r:id="rId26"/>
    <p:sldId id="268" r:id="rId27"/>
    <p:sldId id="270" r:id="rId28"/>
    <p:sldId id="275" r:id="rId29"/>
    <p:sldId id="277" r:id="rId30"/>
    <p:sldId id="271" r:id="rId31"/>
    <p:sldId id="272" r:id="rId32"/>
    <p:sldId id="273" r:id="rId33"/>
    <p:sldId id="283" r:id="rId34"/>
    <p:sldId id="284" r:id="rId35"/>
    <p:sldId id="285" r:id="rId36"/>
    <p:sldId id="279" r:id="rId37"/>
    <p:sldId id="280" r:id="rId38"/>
    <p:sldId id="26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FA7252-6244-4531-BE88-E04A0CF56964}" v="1" dt="2025-11-12T07:15:19.1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4660"/>
  </p:normalViewPr>
  <p:slideViewPr>
    <p:cSldViewPr snapToGrid="0">
      <p:cViewPr varScale="1">
        <p:scale>
          <a:sx n="70" d="100"/>
          <a:sy n="70" d="100"/>
        </p:scale>
        <p:origin x="4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lsi, Abhijeet" userId="2f20deaa-3b7c-40e2-bdc6-f0b57b268e2e" providerId="ADAL" clId="{83085A82-80B6-4ED1-84F2-11EF688C89E7}"/>
    <pc:docChg chg="undo custSel delSld modSld">
      <pc:chgData name="Kalsi, Abhijeet" userId="2f20deaa-3b7c-40e2-bdc6-f0b57b268e2e" providerId="ADAL" clId="{83085A82-80B6-4ED1-84F2-11EF688C89E7}" dt="2025-11-12T14:07:04.639" v="174" actId="20577"/>
      <pc:docMkLst>
        <pc:docMk/>
      </pc:docMkLst>
      <pc:sldChg chg="addSp delSp modSp mod">
        <pc:chgData name="Kalsi, Abhijeet" userId="2f20deaa-3b7c-40e2-bdc6-f0b57b268e2e" providerId="ADAL" clId="{83085A82-80B6-4ED1-84F2-11EF688C89E7}" dt="2025-11-12T14:07:04.639" v="174" actId="20577"/>
        <pc:sldMkLst>
          <pc:docMk/>
          <pc:sldMk cId="430196827" sldId="257"/>
        </pc:sldMkLst>
        <pc:spChg chg="mod">
          <ac:chgData name="Kalsi, Abhijeet" userId="2f20deaa-3b7c-40e2-bdc6-f0b57b268e2e" providerId="ADAL" clId="{83085A82-80B6-4ED1-84F2-11EF688C89E7}" dt="2025-11-12T07:15:57.595" v="17" actId="26606"/>
          <ac:spMkLst>
            <pc:docMk/>
            <pc:sldMk cId="430196827" sldId="257"/>
            <ac:spMk id="2" creationId="{DE4A1730-D4BE-6C65-0AE3-B1A65F135783}"/>
          </ac:spMkLst>
        </pc:spChg>
        <pc:spChg chg="mod">
          <ac:chgData name="Kalsi, Abhijeet" userId="2f20deaa-3b7c-40e2-bdc6-f0b57b268e2e" providerId="ADAL" clId="{83085A82-80B6-4ED1-84F2-11EF688C89E7}" dt="2025-11-12T14:07:04.639" v="174" actId="20577"/>
          <ac:spMkLst>
            <pc:docMk/>
            <pc:sldMk cId="430196827" sldId="257"/>
            <ac:spMk id="3" creationId="{A590DCCB-DCF7-847A-6B68-9F24D88D8540}"/>
          </ac:spMkLst>
        </pc:spChg>
        <pc:spChg chg="mod ord">
          <ac:chgData name="Kalsi, Abhijeet" userId="2f20deaa-3b7c-40e2-bdc6-f0b57b268e2e" providerId="ADAL" clId="{83085A82-80B6-4ED1-84F2-11EF688C89E7}" dt="2025-11-12T07:15:57.585" v="16" actId="26606"/>
          <ac:spMkLst>
            <pc:docMk/>
            <pc:sldMk cId="430196827" sldId="257"/>
            <ac:spMk id="4" creationId="{E7328D8A-80A7-6A8A-09C4-E935436A94A9}"/>
          </ac:spMkLst>
        </pc:spChg>
        <pc:spChg chg="mod ord">
          <ac:chgData name="Kalsi, Abhijeet" userId="2f20deaa-3b7c-40e2-bdc6-f0b57b268e2e" providerId="ADAL" clId="{83085A82-80B6-4ED1-84F2-11EF688C89E7}" dt="2025-11-12T07:15:57.585" v="16" actId="26606"/>
          <ac:spMkLst>
            <pc:docMk/>
            <pc:sldMk cId="430196827" sldId="257"/>
            <ac:spMk id="5" creationId="{B2DC9ED3-9AA6-512C-588A-6AC83854CE79}"/>
          </ac:spMkLst>
        </pc:spChg>
        <pc:spChg chg="add del">
          <ac:chgData name="Kalsi, Abhijeet" userId="2f20deaa-3b7c-40e2-bdc6-f0b57b268e2e" providerId="ADAL" clId="{83085A82-80B6-4ED1-84F2-11EF688C89E7}" dt="2025-11-12T07:15:57.595" v="17" actId="26606"/>
          <ac:spMkLst>
            <pc:docMk/>
            <pc:sldMk cId="430196827" sldId="257"/>
            <ac:spMk id="16" creationId="{352BEC0E-22F8-46D0-9632-375DB541B06C}"/>
          </ac:spMkLst>
        </pc:spChg>
        <pc:spChg chg="add del">
          <ac:chgData name="Kalsi, Abhijeet" userId="2f20deaa-3b7c-40e2-bdc6-f0b57b268e2e" providerId="ADAL" clId="{83085A82-80B6-4ED1-84F2-11EF688C89E7}" dt="2025-11-12T07:15:57.595" v="17" actId="26606"/>
          <ac:spMkLst>
            <pc:docMk/>
            <pc:sldMk cId="430196827" sldId="257"/>
            <ac:spMk id="17" creationId="{3FCFB1DE-0B7E-48CC-BA90-B2AB0889F9D6}"/>
          </ac:spMkLst>
        </pc:spChg>
        <pc:spChg chg="add del">
          <ac:chgData name="Kalsi, Abhijeet" userId="2f20deaa-3b7c-40e2-bdc6-f0b57b268e2e" providerId="ADAL" clId="{83085A82-80B6-4ED1-84F2-11EF688C89E7}" dt="2025-11-12T07:15:47.830" v="12" actId="26606"/>
          <ac:spMkLst>
            <pc:docMk/>
            <pc:sldMk cId="430196827" sldId="257"/>
            <ac:spMk id="22" creationId="{5F255613-AAE8-4321-9EBA-89253DD45042}"/>
          </ac:spMkLst>
        </pc:spChg>
        <pc:spChg chg="del">
          <ac:chgData name="Kalsi, Abhijeet" userId="2f20deaa-3b7c-40e2-bdc6-f0b57b268e2e" providerId="ADAL" clId="{83085A82-80B6-4ED1-84F2-11EF688C89E7}" dt="2025-11-12T07:15:47.830" v="12" actId="26606"/>
          <ac:spMkLst>
            <pc:docMk/>
            <pc:sldMk cId="430196827" sldId="257"/>
            <ac:spMk id="24" creationId="{5A3987B4-5CBA-4CB7-862B-56A9917A2D35}"/>
          </ac:spMkLst>
        </pc:spChg>
        <pc:spChg chg="add">
          <ac:chgData name="Kalsi, Abhijeet" userId="2f20deaa-3b7c-40e2-bdc6-f0b57b268e2e" providerId="ADAL" clId="{83085A82-80B6-4ED1-84F2-11EF688C89E7}" dt="2025-11-12T07:15:40.892" v="11" actId="26606"/>
          <ac:spMkLst>
            <pc:docMk/>
            <pc:sldMk cId="430196827" sldId="257"/>
            <ac:spMk id="26" creationId="{CB147A70-DC29-4DDF-A34C-2B82C6E2295E}"/>
          </ac:spMkLst>
        </pc:spChg>
        <pc:spChg chg="add del">
          <ac:chgData name="Kalsi, Abhijeet" userId="2f20deaa-3b7c-40e2-bdc6-f0b57b268e2e" providerId="ADAL" clId="{83085A82-80B6-4ED1-84F2-11EF688C89E7}" dt="2025-11-12T07:15:47.830" v="12" actId="26606"/>
          <ac:spMkLst>
            <pc:docMk/>
            <pc:sldMk cId="430196827" sldId="257"/>
            <ac:spMk id="28" creationId="{D1B80E9C-CF8A-440B-B8F5-54BF121BF458}"/>
          </ac:spMkLst>
        </pc:spChg>
        <pc:spChg chg="add del">
          <ac:chgData name="Kalsi, Abhijeet" userId="2f20deaa-3b7c-40e2-bdc6-f0b57b268e2e" providerId="ADAL" clId="{83085A82-80B6-4ED1-84F2-11EF688C89E7}" dt="2025-11-12T07:15:47.830" v="12" actId="26606"/>
          <ac:spMkLst>
            <pc:docMk/>
            <pc:sldMk cId="430196827" sldId="257"/>
            <ac:spMk id="30" creationId="{F1FF25AD-D64E-45A0-B2D0-F4A6AB092614}"/>
          </ac:spMkLst>
        </pc:spChg>
        <pc:spChg chg="add del">
          <ac:chgData name="Kalsi, Abhijeet" userId="2f20deaa-3b7c-40e2-bdc6-f0b57b268e2e" providerId="ADAL" clId="{83085A82-80B6-4ED1-84F2-11EF688C89E7}" dt="2025-11-12T07:15:52.429" v="14" actId="26606"/>
          <ac:spMkLst>
            <pc:docMk/>
            <pc:sldMk cId="430196827" sldId="257"/>
            <ac:spMk id="32" creationId="{94BFCCA4-109C-4B21-816E-144FE75C38EE}"/>
          </ac:spMkLst>
        </pc:spChg>
        <pc:spChg chg="add del">
          <ac:chgData name="Kalsi, Abhijeet" userId="2f20deaa-3b7c-40e2-bdc6-f0b57b268e2e" providerId="ADAL" clId="{83085A82-80B6-4ED1-84F2-11EF688C89E7}" dt="2025-11-12T07:15:52.429" v="14" actId="26606"/>
          <ac:spMkLst>
            <pc:docMk/>
            <pc:sldMk cId="430196827" sldId="257"/>
            <ac:spMk id="33" creationId="{0059B5C0-FEC8-4370-AF45-02E3AEF6FA6D}"/>
          </ac:spMkLst>
        </pc:spChg>
        <pc:spChg chg="add del">
          <ac:chgData name="Kalsi, Abhijeet" userId="2f20deaa-3b7c-40e2-bdc6-f0b57b268e2e" providerId="ADAL" clId="{83085A82-80B6-4ED1-84F2-11EF688C89E7}" dt="2025-11-12T07:15:57.585" v="16" actId="26606"/>
          <ac:spMkLst>
            <pc:docMk/>
            <pc:sldMk cId="430196827" sldId="257"/>
            <ac:spMk id="35" creationId="{876502C4-7D7E-426A-9005-82F32F2BFF33}"/>
          </ac:spMkLst>
        </pc:spChg>
        <pc:spChg chg="add del">
          <ac:chgData name="Kalsi, Abhijeet" userId="2f20deaa-3b7c-40e2-bdc6-f0b57b268e2e" providerId="ADAL" clId="{83085A82-80B6-4ED1-84F2-11EF688C89E7}" dt="2025-11-12T07:15:57.585" v="16" actId="26606"/>
          <ac:spMkLst>
            <pc:docMk/>
            <pc:sldMk cId="430196827" sldId="257"/>
            <ac:spMk id="36" creationId="{742CA0AC-CC64-41C0-A0DD-13815E957E70}"/>
          </ac:spMkLst>
        </pc:spChg>
        <pc:spChg chg="add del">
          <ac:chgData name="Kalsi, Abhijeet" userId="2f20deaa-3b7c-40e2-bdc6-f0b57b268e2e" providerId="ADAL" clId="{83085A82-80B6-4ED1-84F2-11EF688C89E7}" dt="2025-11-12T07:15:57.585" v="16" actId="26606"/>
          <ac:spMkLst>
            <pc:docMk/>
            <pc:sldMk cId="430196827" sldId="257"/>
            <ac:spMk id="37" creationId="{C724D673-8E36-4CE4-BE9A-83AD4B2A6919}"/>
          </ac:spMkLst>
        </pc:spChg>
        <pc:spChg chg="add del">
          <ac:chgData name="Kalsi, Abhijeet" userId="2f20deaa-3b7c-40e2-bdc6-f0b57b268e2e" providerId="ADAL" clId="{83085A82-80B6-4ED1-84F2-11EF688C89E7}" dt="2025-11-12T07:15:57.585" v="16" actId="26606"/>
          <ac:spMkLst>
            <pc:docMk/>
            <pc:sldMk cId="430196827" sldId="257"/>
            <ac:spMk id="38" creationId="{AD075913-6DCD-4E36-A623-F839AE995ACC}"/>
          </ac:spMkLst>
        </pc:spChg>
        <pc:spChg chg="add">
          <ac:chgData name="Kalsi, Abhijeet" userId="2f20deaa-3b7c-40e2-bdc6-f0b57b268e2e" providerId="ADAL" clId="{83085A82-80B6-4ED1-84F2-11EF688C89E7}" dt="2025-11-12T07:15:57.595" v="17" actId="26606"/>
          <ac:spMkLst>
            <pc:docMk/>
            <pc:sldMk cId="430196827" sldId="257"/>
            <ac:spMk id="40" creationId="{94BFCCA4-109C-4B21-816E-144FE75C38EE}"/>
          </ac:spMkLst>
        </pc:spChg>
        <pc:spChg chg="add">
          <ac:chgData name="Kalsi, Abhijeet" userId="2f20deaa-3b7c-40e2-bdc6-f0b57b268e2e" providerId="ADAL" clId="{83085A82-80B6-4ED1-84F2-11EF688C89E7}" dt="2025-11-12T07:15:57.595" v="17" actId="26606"/>
          <ac:spMkLst>
            <pc:docMk/>
            <pc:sldMk cId="430196827" sldId="257"/>
            <ac:spMk id="41" creationId="{0059B5C0-FEC8-4370-AF45-02E3AEF6FA6D}"/>
          </ac:spMkLst>
        </pc:spChg>
        <pc:picChg chg="mod">
          <ac:chgData name="Kalsi, Abhijeet" userId="2f20deaa-3b7c-40e2-bdc6-f0b57b268e2e" providerId="ADAL" clId="{83085A82-80B6-4ED1-84F2-11EF688C89E7}" dt="2025-11-12T07:17:06.953" v="37" actId="1076"/>
          <ac:picMkLst>
            <pc:docMk/>
            <pc:sldMk cId="430196827" sldId="257"/>
            <ac:picMk id="7" creationId="{6F0D857B-427F-3089-8BA4-275D4165B397}"/>
          </ac:picMkLst>
        </pc:picChg>
        <pc:picChg chg="mod ord">
          <ac:chgData name="Kalsi, Abhijeet" userId="2f20deaa-3b7c-40e2-bdc6-f0b57b268e2e" providerId="ADAL" clId="{83085A82-80B6-4ED1-84F2-11EF688C89E7}" dt="2025-11-12T07:17:03.428" v="35" actId="1076"/>
          <ac:picMkLst>
            <pc:docMk/>
            <pc:sldMk cId="430196827" sldId="257"/>
            <ac:picMk id="8" creationId="{FBAB104F-3FBF-138D-6AE2-F2B084797259}"/>
          </ac:picMkLst>
        </pc:picChg>
        <pc:picChg chg="mod">
          <ac:chgData name="Kalsi, Abhijeet" userId="2f20deaa-3b7c-40e2-bdc6-f0b57b268e2e" providerId="ADAL" clId="{83085A82-80B6-4ED1-84F2-11EF688C89E7}" dt="2025-11-12T07:17:01.506" v="34" actId="1076"/>
          <ac:picMkLst>
            <pc:docMk/>
            <pc:sldMk cId="430196827" sldId="257"/>
            <ac:picMk id="9" creationId="{F63A24B6-6DF9-F7CF-755B-CD4E1A191DCA}"/>
          </ac:picMkLst>
        </pc:picChg>
        <pc:picChg chg="add mod ord">
          <ac:chgData name="Kalsi, Abhijeet" userId="2f20deaa-3b7c-40e2-bdc6-f0b57b268e2e" providerId="ADAL" clId="{83085A82-80B6-4ED1-84F2-11EF688C89E7}" dt="2025-11-12T07:17:04.648" v="36" actId="1076"/>
          <ac:picMkLst>
            <pc:docMk/>
            <pc:sldMk cId="430196827" sldId="257"/>
            <ac:picMk id="10" creationId="{A4F2001A-7716-EAEA-148B-12719432A800}"/>
          </ac:picMkLst>
        </pc:picChg>
      </pc:sldChg>
      <pc:sldChg chg="modSp mod">
        <pc:chgData name="Kalsi, Abhijeet" userId="2f20deaa-3b7c-40e2-bdc6-f0b57b268e2e" providerId="ADAL" clId="{83085A82-80B6-4ED1-84F2-11EF688C89E7}" dt="2025-11-12T14:00:07.013" v="49" actId="14100"/>
        <pc:sldMkLst>
          <pc:docMk/>
          <pc:sldMk cId="3069868104" sldId="295"/>
        </pc:sldMkLst>
        <pc:picChg chg="mod">
          <ac:chgData name="Kalsi, Abhijeet" userId="2f20deaa-3b7c-40e2-bdc6-f0b57b268e2e" providerId="ADAL" clId="{83085A82-80B6-4ED1-84F2-11EF688C89E7}" dt="2025-11-12T14:00:07.013" v="49" actId="14100"/>
          <ac:picMkLst>
            <pc:docMk/>
            <pc:sldMk cId="3069868104" sldId="295"/>
            <ac:picMk id="7" creationId="{CC406BD7-0F20-F896-7D91-5713DA0835DA}"/>
          </ac:picMkLst>
        </pc:picChg>
      </pc:sldChg>
      <pc:sldChg chg="modSp mod">
        <pc:chgData name="Kalsi, Abhijeet" userId="2f20deaa-3b7c-40e2-bdc6-f0b57b268e2e" providerId="ADAL" clId="{83085A82-80B6-4ED1-84F2-11EF688C89E7}" dt="2025-11-12T10:48:31.723" v="47" actId="14100"/>
        <pc:sldMkLst>
          <pc:docMk/>
          <pc:sldMk cId="2846842730" sldId="296"/>
        </pc:sldMkLst>
        <pc:picChg chg="mod">
          <ac:chgData name="Kalsi, Abhijeet" userId="2f20deaa-3b7c-40e2-bdc6-f0b57b268e2e" providerId="ADAL" clId="{83085A82-80B6-4ED1-84F2-11EF688C89E7}" dt="2025-11-12T10:48:31.723" v="47" actId="14100"/>
          <ac:picMkLst>
            <pc:docMk/>
            <pc:sldMk cId="2846842730" sldId="296"/>
            <ac:picMk id="7" creationId="{BD28D855-74A9-D2B7-AE0D-145E4AD2EC23}"/>
          </ac:picMkLst>
        </pc:picChg>
      </pc:sldChg>
      <pc:sldChg chg="modSp mod">
        <pc:chgData name="Kalsi, Abhijeet" userId="2f20deaa-3b7c-40e2-bdc6-f0b57b268e2e" providerId="ADAL" clId="{83085A82-80B6-4ED1-84F2-11EF688C89E7}" dt="2025-11-12T10:48:37.379" v="48" actId="14100"/>
        <pc:sldMkLst>
          <pc:docMk/>
          <pc:sldMk cId="1019328621" sldId="298"/>
        </pc:sldMkLst>
        <pc:picChg chg="mod">
          <ac:chgData name="Kalsi, Abhijeet" userId="2f20deaa-3b7c-40e2-bdc6-f0b57b268e2e" providerId="ADAL" clId="{83085A82-80B6-4ED1-84F2-11EF688C89E7}" dt="2025-11-12T10:48:37.379" v="48" actId="14100"/>
          <ac:picMkLst>
            <pc:docMk/>
            <pc:sldMk cId="1019328621" sldId="298"/>
            <ac:picMk id="7" creationId="{74A40616-5D6B-B5A9-6889-55207E7795C9}"/>
          </ac:picMkLst>
        </pc:picChg>
      </pc:sldChg>
      <pc:sldChg chg="del">
        <pc:chgData name="Kalsi, Abhijeet" userId="2f20deaa-3b7c-40e2-bdc6-f0b57b268e2e" providerId="ADAL" clId="{83085A82-80B6-4ED1-84F2-11EF688C89E7}" dt="2025-11-12T10:48:15.092" v="45" actId="47"/>
        <pc:sldMkLst>
          <pc:docMk/>
          <pc:sldMk cId="2681739419" sldId="299"/>
        </pc:sldMkLst>
      </pc:sldChg>
    </pc:docChg>
  </pc:docChgLst>
  <pc:docChgLst>
    <pc:chgData name="Kalsi, Abhijeet" userId="2f20deaa-3b7c-40e2-bdc6-f0b57b268e2e" providerId="ADAL" clId="{31771486-C21D-46EE-86CE-42399CAC4D65}"/>
    <pc:docChg chg="undo redo custSel addSld delSld modSld sldOrd">
      <pc:chgData name="Kalsi, Abhijeet" userId="2f20deaa-3b7c-40e2-bdc6-f0b57b268e2e" providerId="ADAL" clId="{31771486-C21D-46EE-86CE-42399CAC4D65}" dt="2025-09-01T16:07:47.134" v="4853" actId="404"/>
      <pc:docMkLst>
        <pc:docMk/>
      </pc:docMkLst>
      <pc:sldChg chg="addSp delSp modSp new mod setBg">
        <pc:chgData name="Kalsi, Abhijeet" userId="2f20deaa-3b7c-40e2-bdc6-f0b57b268e2e" providerId="ADAL" clId="{31771486-C21D-46EE-86CE-42399CAC4D65}" dt="2025-08-24T19:25:47.725" v="3336" actId="2711"/>
        <pc:sldMkLst>
          <pc:docMk/>
          <pc:sldMk cId="949805001" sldId="256"/>
        </pc:sldMkLst>
      </pc:sldChg>
      <pc:sldChg chg="addSp delSp modSp new mod setBg">
        <pc:chgData name="Kalsi, Abhijeet" userId="2f20deaa-3b7c-40e2-bdc6-f0b57b268e2e" providerId="ADAL" clId="{31771486-C21D-46EE-86CE-42399CAC4D65}" dt="2025-08-26T14:57:00.324" v="3869"/>
        <pc:sldMkLst>
          <pc:docMk/>
          <pc:sldMk cId="430196827" sldId="257"/>
        </pc:sldMkLst>
      </pc:sldChg>
      <pc:sldChg chg="addSp delSp modSp new mod setBg">
        <pc:chgData name="Kalsi, Abhijeet" userId="2f20deaa-3b7c-40e2-bdc6-f0b57b268e2e" providerId="ADAL" clId="{31771486-C21D-46EE-86CE-42399CAC4D65}" dt="2025-08-24T18:12:43.263" v="3237" actId="14100"/>
        <pc:sldMkLst>
          <pc:docMk/>
          <pc:sldMk cId="2953598956" sldId="258"/>
        </pc:sldMkLst>
      </pc:sldChg>
      <pc:sldChg chg="addSp delSp modSp new del mod">
        <pc:chgData name="Kalsi, Abhijeet" userId="2f20deaa-3b7c-40e2-bdc6-f0b57b268e2e" providerId="ADAL" clId="{31771486-C21D-46EE-86CE-42399CAC4D65}" dt="2025-08-29T11:11:08.274" v="4743" actId="47"/>
        <pc:sldMkLst>
          <pc:docMk/>
          <pc:sldMk cId="3731324849" sldId="259"/>
        </pc:sldMkLst>
      </pc:sldChg>
      <pc:sldChg chg="addSp delSp modSp add mod setBg">
        <pc:chgData name="Kalsi, Abhijeet" userId="2f20deaa-3b7c-40e2-bdc6-f0b57b268e2e" providerId="ADAL" clId="{31771486-C21D-46EE-86CE-42399CAC4D65}" dt="2025-08-28T12:34:24.907" v="4387" actId="1440"/>
        <pc:sldMkLst>
          <pc:docMk/>
          <pc:sldMk cId="2620669748" sldId="260"/>
        </pc:sldMkLst>
      </pc:sldChg>
      <pc:sldChg chg="addSp delSp modSp new mod setBg">
        <pc:chgData name="Kalsi, Abhijeet" userId="2f20deaa-3b7c-40e2-bdc6-f0b57b268e2e" providerId="ADAL" clId="{31771486-C21D-46EE-86CE-42399CAC4D65}" dt="2025-08-24T19:22:02.555" v="3328" actId="113"/>
        <pc:sldMkLst>
          <pc:docMk/>
          <pc:sldMk cId="3801583217" sldId="261"/>
        </pc:sldMkLst>
      </pc:sldChg>
      <pc:sldChg chg="addSp delSp modSp add mod setBg delDesignElem">
        <pc:chgData name="Kalsi, Abhijeet" userId="2f20deaa-3b7c-40e2-bdc6-f0b57b268e2e" providerId="ADAL" clId="{31771486-C21D-46EE-86CE-42399CAC4D65}" dt="2025-07-02T15:01:18.401" v="408" actId="14100"/>
        <pc:sldMkLst>
          <pc:docMk/>
          <pc:sldMk cId="3553433253" sldId="262"/>
        </pc:sldMkLst>
      </pc:sldChg>
      <pc:sldChg chg="delSp add setBg delDesignElem">
        <pc:chgData name="Kalsi, Abhijeet" userId="2f20deaa-3b7c-40e2-bdc6-f0b57b268e2e" providerId="ADAL" clId="{31771486-C21D-46EE-86CE-42399CAC4D65}" dt="2025-08-28T12:23:46.999" v="4297"/>
        <pc:sldMkLst>
          <pc:docMk/>
          <pc:sldMk cId="450948560" sldId="263"/>
        </pc:sldMkLst>
      </pc:sldChg>
      <pc:sldChg chg="addSp delSp modSp add del mod setBg delDesignElem">
        <pc:chgData name="Kalsi, Abhijeet" userId="2f20deaa-3b7c-40e2-bdc6-f0b57b268e2e" providerId="ADAL" clId="{31771486-C21D-46EE-86CE-42399CAC4D65}" dt="2025-08-28T12:23:42.745" v="4294" actId="2696"/>
        <pc:sldMkLst>
          <pc:docMk/>
          <pc:sldMk cId="4002177852" sldId="263"/>
        </pc:sldMkLst>
      </pc:sldChg>
      <pc:sldChg chg="add ord">
        <pc:chgData name="Kalsi, Abhijeet" userId="2f20deaa-3b7c-40e2-bdc6-f0b57b268e2e" providerId="ADAL" clId="{31771486-C21D-46EE-86CE-42399CAC4D65}" dt="2025-08-28T12:25:33.052" v="4324"/>
        <pc:sldMkLst>
          <pc:docMk/>
          <pc:sldMk cId="1990630506" sldId="264"/>
        </pc:sldMkLst>
      </pc:sldChg>
      <pc:sldChg chg="addSp modSp add mod setBg">
        <pc:chgData name="Kalsi, Abhijeet" userId="2f20deaa-3b7c-40e2-bdc6-f0b57b268e2e" providerId="ADAL" clId="{31771486-C21D-46EE-86CE-42399CAC4D65}" dt="2025-08-24T16:44:01.185" v="2635" actId="20577"/>
        <pc:sldMkLst>
          <pc:docMk/>
          <pc:sldMk cId="1665955446" sldId="265"/>
        </pc:sldMkLst>
      </pc:sldChg>
      <pc:sldChg chg="addSp delSp modSp new del mod">
        <pc:chgData name="Kalsi, Abhijeet" userId="2f20deaa-3b7c-40e2-bdc6-f0b57b268e2e" providerId="ADAL" clId="{31771486-C21D-46EE-86CE-42399CAC4D65}" dt="2025-08-29T11:11:11.344" v="4744" actId="47"/>
        <pc:sldMkLst>
          <pc:docMk/>
          <pc:sldMk cId="3506313371" sldId="266"/>
        </pc:sldMkLst>
      </pc:sldChg>
      <pc:sldChg chg="addSp delSp modSp del mod">
        <pc:chgData name="Kalsi, Abhijeet" userId="2f20deaa-3b7c-40e2-bdc6-f0b57b268e2e" providerId="ADAL" clId="{31771486-C21D-46EE-86CE-42399CAC4D65}" dt="2025-08-28T12:23:42.745" v="4294" actId="2696"/>
        <pc:sldMkLst>
          <pc:docMk/>
          <pc:sldMk cId="2122485247" sldId="269"/>
        </pc:sldMkLst>
      </pc:sldChg>
      <pc:sldChg chg="addSp delSp modSp add mod setBg delDesignElem">
        <pc:chgData name="Kalsi, Abhijeet" userId="2f20deaa-3b7c-40e2-bdc6-f0b57b268e2e" providerId="ADAL" clId="{31771486-C21D-46EE-86CE-42399CAC4D65}" dt="2025-08-28T12:24:58.329" v="4322" actId="14100"/>
        <pc:sldMkLst>
          <pc:docMk/>
          <pc:sldMk cId="4225905966" sldId="269"/>
        </pc:sldMkLst>
      </pc:sldChg>
      <pc:sldChg chg="addSp delSp modSp mod setBg">
        <pc:chgData name="Kalsi, Abhijeet" userId="2f20deaa-3b7c-40e2-bdc6-f0b57b268e2e" providerId="ADAL" clId="{31771486-C21D-46EE-86CE-42399CAC4D65}" dt="2025-08-28T11:40:00.915" v="3929" actId="6549"/>
        <pc:sldMkLst>
          <pc:docMk/>
          <pc:sldMk cId="4194411771" sldId="270"/>
        </pc:sldMkLst>
      </pc:sldChg>
      <pc:sldChg chg="addSp delSp modSp new mod setBg">
        <pc:chgData name="Kalsi, Abhijeet" userId="2f20deaa-3b7c-40e2-bdc6-f0b57b268e2e" providerId="ADAL" clId="{31771486-C21D-46EE-86CE-42399CAC4D65}" dt="2025-08-24T16:29:43.233" v="2558" actId="207"/>
        <pc:sldMkLst>
          <pc:docMk/>
          <pc:sldMk cId="1085408691" sldId="271"/>
        </pc:sldMkLst>
      </pc:sldChg>
      <pc:sldChg chg="addSp delSp modSp new mod">
        <pc:chgData name="Kalsi, Abhijeet" userId="2f20deaa-3b7c-40e2-bdc6-f0b57b268e2e" providerId="ADAL" clId="{31771486-C21D-46EE-86CE-42399CAC4D65}" dt="2025-08-24T18:07:24.131" v="3170" actId="13822"/>
        <pc:sldMkLst>
          <pc:docMk/>
          <pc:sldMk cId="133702751" sldId="272"/>
        </pc:sldMkLst>
      </pc:sldChg>
      <pc:sldChg chg="new del">
        <pc:chgData name="Kalsi, Abhijeet" userId="2f20deaa-3b7c-40e2-bdc6-f0b57b268e2e" providerId="ADAL" clId="{31771486-C21D-46EE-86CE-42399CAC4D65}" dt="2025-08-09T19:06:03.168" v="1187" actId="680"/>
        <pc:sldMkLst>
          <pc:docMk/>
          <pc:sldMk cId="2174187337" sldId="273"/>
        </pc:sldMkLst>
      </pc:sldChg>
      <pc:sldChg chg="addSp delSp modSp add mod">
        <pc:chgData name="Kalsi, Abhijeet" userId="2f20deaa-3b7c-40e2-bdc6-f0b57b268e2e" providerId="ADAL" clId="{31771486-C21D-46EE-86CE-42399CAC4D65}" dt="2025-08-24T18:07:49.093" v="3175" actId="1076"/>
        <pc:sldMkLst>
          <pc:docMk/>
          <pc:sldMk cId="4168935150" sldId="273"/>
        </pc:sldMkLst>
      </pc:sldChg>
      <pc:sldChg chg="addSp delSp modSp new mod ord">
        <pc:chgData name="Kalsi, Abhijeet" userId="2f20deaa-3b7c-40e2-bdc6-f0b57b268e2e" providerId="ADAL" clId="{31771486-C21D-46EE-86CE-42399CAC4D65}" dt="2025-08-28T14:12:18.795" v="4471" actId="1076"/>
        <pc:sldMkLst>
          <pc:docMk/>
          <pc:sldMk cId="1233468571" sldId="274"/>
        </pc:sldMkLst>
      </pc:sldChg>
      <pc:sldChg chg="add del">
        <pc:chgData name="Kalsi, Abhijeet" userId="2f20deaa-3b7c-40e2-bdc6-f0b57b268e2e" providerId="ADAL" clId="{31771486-C21D-46EE-86CE-42399CAC4D65}" dt="2025-08-09T19:08:04.526" v="1248"/>
        <pc:sldMkLst>
          <pc:docMk/>
          <pc:sldMk cId="1775698778" sldId="274"/>
        </pc:sldMkLst>
      </pc:sldChg>
      <pc:sldChg chg="addSp delSp modSp new mod ord">
        <pc:chgData name="Kalsi, Abhijeet" userId="2f20deaa-3b7c-40e2-bdc6-f0b57b268e2e" providerId="ADAL" clId="{31771486-C21D-46EE-86CE-42399CAC4D65}" dt="2025-08-24T18:10:48.559" v="3208" actId="1036"/>
        <pc:sldMkLst>
          <pc:docMk/>
          <pc:sldMk cId="2663624392" sldId="275"/>
        </pc:sldMkLst>
      </pc:sldChg>
      <pc:sldChg chg="add del">
        <pc:chgData name="Kalsi, Abhijeet" userId="2f20deaa-3b7c-40e2-bdc6-f0b57b268e2e" providerId="ADAL" clId="{31771486-C21D-46EE-86CE-42399CAC4D65}" dt="2025-08-09T19:08:03.860" v="1247"/>
        <pc:sldMkLst>
          <pc:docMk/>
          <pc:sldMk cId="3203570798" sldId="275"/>
        </pc:sldMkLst>
      </pc:sldChg>
      <pc:sldChg chg="addSp delSp modSp new mod ord setBg">
        <pc:chgData name="Kalsi, Abhijeet" userId="2f20deaa-3b7c-40e2-bdc6-f0b57b268e2e" providerId="ADAL" clId="{31771486-C21D-46EE-86CE-42399CAC4D65}" dt="2025-08-24T18:09:33.575" v="3193"/>
        <pc:sldMkLst>
          <pc:docMk/>
          <pc:sldMk cId="178816563" sldId="276"/>
        </pc:sldMkLst>
      </pc:sldChg>
      <pc:sldChg chg="addSp delSp modSp new del mod setBg">
        <pc:chgData name="Kalsi, Abhijeet" userId="2f20deaa-3b7c-40e2-bdc6-f0b57b268e2e" providerId="ADAL" clId="{31771486-C21D-46EE-86CE-42399CAC4D65}" dt="2025-08-28T11:35:44.763" v="3911" actId="2696"/>
        <pc:sldMkLst>
          <pc:docMk/>
          <pc:sldMk cId="2168019755" sldId="277"/>
        </pc:sldMkLst>
      </pc:sldChg>
      <pc:sldChg chg="new del">
        <pc:chgData name="Kalsi, Abhijeet" userId="2f20deaa-3b7c-40e2-bdc6-f0b57b268e2e" providerId="ADAL" clId="{31771486-C21D-46EE-86CE-42399CAC4D65}" dt="2025-08-23T19:51:43.554" v="2272" actId="680"/>
        <pc:sldMkLst>
          <pc:docMk/>
          <pc:sldMk cId="2264899596" sldId="277"/>
        </pc:sldMkLst>
      </pc:sldChg>
      <pc:sldChg chg="addSp delSp modSp add mod setBg delDesignElem">
        <pc:chgData name="Kalsi, Abhijeet" userId="2f20deaa-3b7c-40e2-bdc6-f0b57b268e2e" providerId="ADAL" clId="{31771486-C21D-46EE-86CE-42399CAC4D65}" dt="2025-08-28T14:17:29.588" v="4474" actId="1076"/>
        <pc:sldMkLst>
          <pc:docMk/>
          <pc:sldMk cId="3259794660" sldId="277"/>
        </pc:sldMkLst>
      </pc:sldChg>
      <pc:sldChg chg="addSp delSp modSp new mod">
        <pc:chgData name="Kalsi, Abhijeet" userId="2f20deaa-3b7c-40e2-bdc6-f0b57b268e2e" providerId="ADAL" clId="{31771486-C21D-46EE-86CE-42399CAC4D65}" dt="2025-08-24T19:20:48.355" v="3322" actId="13822"/>
        <pc:sldMkLst>
          <pc:docMk/>
          <pc:sldMk cId="3876803158" sldId="278"/>
        </pc:sldMkLst>
      </pc:sldChg>
      <pc:sldChg chg="addSp modSp new mod setBg">
        <pc:chgData name="Kalsi, Abhijeet" userId="2f20deaa-3b7c-40e2-bdc6-f0b57b268e2e" providerId="ADAL" clId="{31771486-C21D-46EE-86CE-42399CAC4D65}" dt="2025-08-24T18:08:45.467" v="3188" actId="255"/>
        <pc:sldMkLst>
          <pc:docMk/>
          <pc:sldMk cId="1807020974" sldId="279"/>
        </pc:sldMkLst>
      </pc:sldChg>
      <pc:sldChg chg="addSp delSp modSp new mod ord setBg">
        <pc:chgData name="Kalsi, Abhijeet" userId="2f20deaa-3b7c-40e2-bdc6-f0b57b268e2e" providerId="ADAL" clId="{31771486-C21D-46EE-86CE-42399CAC4D65}" dt="2025-08-24T19:23:29.661" v="3332" actId="1076"/>
        <pc:sldMkLst>
          <pc:docMk/>
          <pc:sldMk cId="3599249892" sldId="280"/>
        </pc:sldMkLst>
      </pc:sldChg>
      <pc:sldChg chg="addSp delSp modSp new del mod">
        <pc:chgData name="Kalsi, Abhijeet" userId="2f20deaa-3b7c-40e2-bdc6-f0b57b268e2e" providerId="ADAL" clId="{31771486-C21D-46EE-86CE-42399CAC4D65}" dt="2025-08-24T17:59:10.035" v="3101" actId="2696"/>
        <pc:sldMkLst>
          <pc:docMk/>
          <pc:sldMk cId="2874260196" sldId="281"/>
        </pc:sldMkLst>
      </pc:sldChg>
      <pc:sldChg chg="addSp delSp modSp add mod">
        <pc:chgData name="Kalsi, Abhijeet" userId="2f20deaa-3b7c-40e2-bdc6-f0b57b268e2e" providerId="ADAL" clId="{31771486-C21D-46EE-86CE-42399CAC4D65}" dt="2025-08-24T18:11:51.211" v="3218" actId="1076"/>
        <pc:sldMkLst>
          <pc:docMk/>
          <pc:sldMk cId="2383362817" sldId="282"/>
        </pc:sldMkLst>
      </pc:sldChg>
      <pc:sldChg chg="addSp delSp modSp new mod ord setBg">
        <pc:chgData name="Kalsi, Abhijeet" userId="2f20deaa-3b7c-40e2-bdc6-f0b57b268e2e" providerId="ADAL" clId="{31771486-C21D-46EE-86CE-42399CAC4D65}" dt="2025-08-25T16:51:00.399" v="3447" actId="122"/>
        <pc:sldMkLst>
          <pc:docMk/>
          <pc:sldMk cId="197552427" sldId="283"/>
        </pc:sldMkLst>
      </pc:sldChg>
      <pc:sldChg chg="addSp delSp modSp new mod setBg">
        <pc:chgData name="Kalsi, Abhijeet" userId="2f20deaa-3b7c-40e2-bdc6-f0b57b268e2e" providerId="ADAL" clId="{31771486-C21D-46EE-86CE-42399CAC4D65}" dt="2025-08-25T17:19:51.453" v="3557"/>
        <pc:sldMkLst>
          <pc:docMk/>
          <pc:sldMk cId="1179843809" sldId="284"/>
        </pc:sldMkLst>
      </pc:sldChg>
      <pc:sldChg chg="addSp delSp modSp add mod setBg">
        <pc:chgData name="Kalsi, Abhijeet" userId="2f20deaa-3b7c-40e2-bdc6-f0b57b268e2e" providerId="ADAL" clId="{31771486-C21D-46EE-86CE-42399CAC4D65}" dt="2025-08-25T17:33:57.299" v="3681" actId="207"/>
        <pc:sldMkLst>
          <pc:docMk/>
          <pc:sldMk cId="3501785893" sldId="285"/>
        </pc:sldMkLst>
      </pc:sldChg>
      <pc:sldChg chg="addSp delSp modSp add del mod">
        <pc:chgData name="Kalsi, Abhijeet" userId="2f20deaa-3b7c-40e2-bdc6-f0b57b268e2e" providerId="ADAL" clId="{31771486-C21D-46EE-86CE-42399CAC4D65}" dt="2025-08-25T17:13:42.958" v="3550" actId="47"/>
        <pc:sldMkLst>
          <pc:docMk/>
          <pc:sldMk cId="3998183889" sldId="285"/>
        </pc:sldMkLst>
      </pc:sldChg>
      <pc:sldChg chg="addSp delSp modSp new mod setBg">
        <pc:chgData name="Kalsi, Abhijeet" userId="2f20deaa-3b7c-40e2-bdc6-f0b57b268e2e" providerId="ADAL" clId="{31771486-C21D-46EE-86CE-42399CAC4D65}" dt="2025-08-26T14:51:42.380" v="3781" actId="1076"/>
        <pc:sldMkLst>
          <pc:docMk/>
          <pc:sldMk cId="2054471719" sldId="286"/>
        </pc:sldMkLst>
      </pc:sldChg>
      <pc:sldChg chg="addSp modSp new mod ord setBg">
        <pc:chgData name="Kalsi, Abhijeet" userId="2f20deaa-3b7c-40e2-bdc6-f0b57b268e2e" providerId="ADAL" clId="{31771486-C21D-46EE-86CE-42399CAC4D65}" dt="2025-08-31T10:12:32.133" v="4752" actId="5793"/>
        <pc:sldMkLst>
          <pc:docMk/>
          <pc:sldMk cId="405391327" sldId="287"/>
        </pc:sldMkLst>
      </pc:sldChg>
      <pc:sldChg chg="addSp delSp modSp new del mod setBg">
        <pc:chgData name="Kalsi, Abhijeet" userId="2f20deaa-3b7c-40e2-bdc6-f0b57b268e2e" providerId="ADAL" clId="{31771486-C21D-46EE-86CE-42399CAC4D65}" dt="2025-08-28T11:36:52.846" v="3926" actId="47"/>
        <pc:sldMkLst>
          <pc:docMk/>
          <pc:sldMk cId="384160755" sldId="288"/>
        </pc:sldMkLst>
      </pc:sldChg>
      <pc:sldChg chg="addSp delSp modSp add del mod">
        <pc:chgData name="Kalsi, Abhijeet" userId="2f20deaa-3b7c-40e2-bdc6-f0b57b268e2e" providerId="ADAL" clId="{31771486-C21D-46EE-86CE-42399CAC4D65}" dt="2025-08-28T14:11:21.121" v="4461" actId="2696"/>
        <pc:sldMkLst>
          <pc:docMk/>
          <pc:sldMk cId="1443323331" sldId="289"/>
        </pc:sldMkLst>
      </pc:sldChg>
      <pc:sldChg chg="addSp delSp modSp add mod setBg delDesignElem">
        <pc:chgData name="Kalsi, Abhijeet" userId="2f20deaa-3b7c-40e2-bdc6-f0b57b268e2e" providerId="ADAL" clId="{31771486-C21D-46EE-86CE-42399CAC4D65}" dt="2025-08-28T14:11:43.316" v="4468" actId="1076"/>
        <pc:sldMkLst>
          <pc:docMk/>
          <pc:sldMk cId="2109193497" sldId="289"/>
        </pc:sldMkLst>
      </pc:sldChg>
      <pc:sldChg chg="add">
        <pc:chgData name="Kalsi, Abhijeet" userId="2f20deaa-3b7c-40e2-bdc6-f0b57b268e2e" providerId="ADAL" clId="{31771486-C21D-46EE-86CE-42399CAC4D65}" dt="2025-08-28T14:07:38.235" v="4451"/>
        <pc:sldMkLst>
          <pc:docMk/>
          <pc:sldMk cId="2835951746" sldId="290"/>
        </pc:sldMkLst>
      </pc:sldChg>
      <pc:sldChg chg="addSp delSp modSp new del mod setBg">
        <pc:chgData name="Kalsi, Abhijeet" userId="2f20deaa-3b7c-40e2-bdc6-f0b57b268e2e" providerId="ADAL" clId="{31771486-C21D-46EE-86CE-42399CAC4D65}" dt="2025-08-28T14:07:27.452" v="4450" actId="2696"/>
        <pc:sldMkLst>
          <pc:docMk/>
          <pc:sldMk cId="3544619624" sldId="290"/>
        </pc:sldMkLst>
      </pc:sldChg>
      <pc:sldChg chg="add">
        <pc:chgData name="Kalsi, Abhijeet" userId="2f20deaa-3b7c-40e2-bdc6-f0b57b268e2e" providerId="ADAL" clId="{31771486-C21D-46EE-86CE-42399CAC4D65}" dt="2025-08-28T14:07:38.235" v="4451"/>
        <pc:sldMkLst>
          <pc:docMk/>
          <pc:sldMk cId="663469242" sldId="291"/>
        </pc:sldMkLst>
      </pc:sldChg>
      <pc:sldChg chg="addSp delSp modSp new del mod">
        <pc:chgData name="Kalsi, Abhijeet" userId="2f20deaa-3b7c-40e2-bdc6-f0b57b268e2e" providerId="ADAL" clId="{31771486-C21D-46EE-86CE-42399CAC4D65}" dt="2025-08-28T14:07:27.452" v="4450" actId="2696"/>
        <pc:sldMkLst>
          <pc:docMk/>
          <pc:sldMk cId="3356742663" sldId="291"/>
        </pc:sldMkLst>
      </pc:sldChg>
      <pc:sldChg chg="add">
        <pc:chgData name="Kalsi, Abhijeet" userId="2f20deaa-3b7c-40e2-bdc6-f0b57b268e2e" providerId="ADAL" clId="{31771486-C21D-46EE-86CE-42399CAC4D65}" dt="2025-08-28T14:10:58.020" v="4452" actId="2890"/>
        <pc:sldMkLst>
          <pc:docMk/>
          <pc:sldMk cId="2869117837" sldId="292"/>
        </pc:sldMkLst>
      </pc:sldChg>
      <pc:sldChg chg="addSp delSp modSp add mod setBg delDesignElem">
        <pc:chgData name="Kalsi, Abhijeet" userId="2f20deaa-3b7c-40e2-bdc6-f0b57b268e2e" providerId="ADAL" clId="{31771486-C21D-46EE-86CE-42399CAC4D65}" dt="2025-08-28T14:19:11.450" v="4484" actId="1076"/>
        <pc:sldMkLst>
          <pc:docMk/>
          <pc:sldMk cId="1607520849" sldId="293"/>
        </pc:sldMkLst>
      </pc:sldChg>
      <pc:sldChg chg="addSp delSp add del setBg delDesignElem">
        <pc:chgData name="Kalsi, Abhijeet" userId="2f20deaa-3b7c-40e2-bdc6-f0b57b268e2e" providerId="ADAL" clId="{31771486-C21D-46EE-86CE-42399CAC4D65}" dt="2025-08-28T14:18:57.358" v="4481"/>
        <pc:sldMkLst>
          <pc:docMk/>
          <pc:sldMk cId="67682451" sldId="294"/>
        </pc:sldMkLst>
      </pc:sldChg>
      <pc:sldChg chg="addSp delSp modSp new mod setBg">
        <pc:chgData name="Kalsi, Abhijeet" userId="2f20deaa-3b7c-40e2-bdc6-f0b57b268e2e" providerId="ADAL" clId="{31771486-C21D-46EE-86CE-42399CAC4D65}" dt="2025-08-28T16:33:03.471" v="4706" actId="1037"/>
        <pc:sldMkLst>
          <pc:docMk/>
          <pc:sldMk cId="1265626838" sldId="294"/>
        </pc:sldMkLst>
      </pc:sldChg>
      <pc:sldChg chg="delSp modSp add del mod">
        <pc:chgData name="Kalsi, Abhijeet" userId="2f20deaa-3b7c-40e2-bdc6-f0b57b268e2e" providerId="ADAL" clId="{31771486-C21D-46EE-86CE-42399CAC4D65}" dt="2025-08-29T11:11:45.957" v="4747" actId="47"/>
        <pc:sldMkLst>
          <pc:docMk/>
          <pc:sldMk cId="461602095" sldId="295"/>
        </pc:sldMkLst>
      </pc:sldChg>
      <pc:sldChg chg="addSp modSp new mod">
        <pc:chgData name="Kalsi, Abhijeet" userId="2f20deaa-3b7c-40e2-bdc6-f0b57b268e2e" providerId="ADAL" clId="{31771486-C21D-46EE-86CE-42399CAC4D65}" dt="2025-08-31T10:50:07.379" v="4816" actId="1076"/>
        <pc:sldMkLst>
          <pc:docMk/>
          <pc:sldMk cId="3069868104" sldId="295"/>
        </pc:sldMkLst>
      </pc:sldChg>
      <pc:sldChg chg="addSp delSp modSp add del mod setBg delDesignElem">
        <pc:chgData name="Kalsi, Abhijeet" userId="2f20deaa-3b7c-40e2-bdc6-f0b57b268e2e" providerId="ADAL" clId="{31771486-C21D-46EE-86CE-42399CAC4D65}" dt="2025-08-28T16:17:55.943" v="4622" actId="47"/>
        <pc:sldMkLst>
          <pc:docMk/>
          <pc:sldMk cId="4198926800" sldId="295"/>
        </pc:sldMkLst>
      </pc:sldChg>
      <pc:sldChg chg="addSp delSp modSp new mod">
        <pc:chgData name="Kalsi, Abhijeet" userId="2f20deaa-3b7c-40e2-bdc6-f0b57b268e2e" providerId="ADAL" clId="{31771486-C21D-46EE-86CE-42399CAC4D65}" dt="2025-08-31T11:35:57.790" v="4825" actId="207"/>
        <pc:sldMkLst>
          <pc:docMk/>
          <pc:sldMk cId="2846842730" sldId="296"/>
        </pc:sldMkLst>
      </pc:sldChg>
      <pc:sldChg chg="new del">
        <pc:chgData name="Kalsi, Abhijeet" userId="2f20deaa-3b7c-40e2-bdc6-f0b57b268e2e" providerId="ADAL" clId="{31771486-C21D-46EE-86CE-42399CAC4D65}" dt="2025-08-31T10:42:49.342" v="4811" actId="680"/>
        <pc:sldMkLst>
          <pc:docMk/>
          <pc:sldMk cId="1926692492" sldId="297"/>
        </pc:sldMkLst>
      </pc:sldChg>
      <pc:sldChg chg="add del">
        <pc:chgData name="Kalsi, Abhijeet" userId="2f20deaa-3b7c-40e2-bdc6-f0b57b268e2e" providerId="ADAL" clId="{31771486-C21D-46EE-86CE-42399CAC4D65}" dt="2025-08-31T11:36:21.502" v="4827" actId="47"/>
        <pc:sldMkLst>
          <pc:docMk/>
          <pc:sldMk cId="2210191174" sldId="297"/>
        </pc:sldMkLst>
      </pc:sldChg>
      <pc:sldChg chg="modSp add mod">
        <pc:chgData name="Kalsi, Abhijeet" userId="2f20deaa-3b7c-40e2-bdc6-f0b57b268e2e" providerId="ADAL" clId="{31771486-C21D-46EE-86CE-42399CAC4D65}" dt="2025-08-31T11:36:37.139" v="4848" actId="20577"/>
        <pc:sldMkLst>
          <pc:docMk/>
          <pc:sldMk cId="1019328621" sldId="298"/>
        </pc:sldMkLst>
      </pc:sldChg>
      <pc:sldChg chg="addSp modSp new mod">
        <pc:chgData name="Kalsi, Abhijeet" userId="2f20deaa-3b7c-40e2-bdc6-f0b57b268e2e" providerId="ADAL" clId="{31771486-C21D-46EE-86CE-42399CAC4D65}" dt="2025-09-01T16:07:47.134" v="4853" actId="404"/>
        <pc:sldMkLst>
          <pc:docMk/>
          <pc:sldMk cId="2681739419" sldId="299"/>
        </pc:sldMkLst>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4055D8-A441-48D2-9517-D7B49E9FF51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2DBA329-618B-4422-B000-2E7043B1A4ED}">
      <dgm:prSet custT="1"/>
      <dgm:spPr/>
      <dgm:t>
        <a:bodyPr/>
        <a:lstStyle/>
        <a:p>
          <a:r>
            <a:rPr lang="en-US" sz="2000" b="1" dirty="0">
              <a:latin typeface="Calibri" panose="020F0502020204030204" pitchFamily="34" charset="0"/>
              <a:ea typeface="Calibri" panose="020F0502020204030204" pitchFamily="34" charset="0"/>
              <a:cs typeface="Calibri" panose="020F0502020204030204" pitchFamily="34" charset="0"/>
            </a:rPr>
            <a:t>Code autocompletion</a:t>
          </a:r>
          <a:r>
            <a:rPr lang="en-US" sz="2000" dirty="0">
              <a:latin typeface="Calibri" panose="020F0502020204030204" pitchFamily="34" charset="0"/>
              <a:ea typeface="Calibri" panose="020F0502020204030204" pitchFamily="34" charset="0"/>
              <a:cs typeface="Calibri" panose="020F0502020204030204" pitchFamily="34" charset="0"/>
            </a:rPr>
            <a:t>: Suggests entire lines or functions as you type.</a:t>
          </a:r>
        </a:p>
      </dgm:t>
    </dgm:pt>
    <dgm:pt modelId="{6AC7687D-11AC-4A40-8B14-12219EFE5487}" type="parTrans" cxnId="{FC9101A6-F29C-453C-BA26-697ADC746D3A}">
      <dgm:prSet/>
      <dgm:spPr/>
      <dgm:t>
        <a:bodyPr/>
        <a:lstStyle/>
        <a:p>
          <a:endParaRPr lang="en-US"/>
        </a:p>
      </dgm:t>
    </dgm:pt>
    <dgm:pt modelId="{0A5C88DD-F836-42B0-8B23-2A9DC9736A28}" type="sibTrans" cxnId="{FC9101A6-F29C-453C-BA26-697ADC746D3A}">
      <dgm:prSet/>
      <dgm:spPr/>
      <dgm:t>
        <a:bodyPr/>
        <a:lstStyle/>
        <a:p>
          <a:endParaRPr lang="en-US"/>
        </a:p>
      </dgm:t>
    </dgm:pt>
    <dgm:pt modelId="{A09E8D1B-FCB1-45A0-B009-57435A56CD3D}">
      <dgm:prSet custT="1"/>
      <dgm:spPr/>
      <dgm:t>
        <a:bodyPr/>
        <a:lstStyle/>
        <a:p>
          <a:r>
            <a:rPr lang="en-US" sz="2000" b="1" dirty="0">
              <a:latin typeface="Calibri" panose="020F0502020204030204" pitchFamily="34" charset="0"/>
              <a:ea typeface="Calibri" panose="020F0502020204030204" pitchFamily="34" charset="0"/>
              <a:cs typeface="Calibri" panose="020F0502020204030204" pitchFamily="34" charset="0"/>
            </a:rPr>
            <a:t>Context-aware help</a:t>
          </a:r>
          <a:r>
            <a:rPr lang="en-US" sz="2000" dirty="0">
              <a:latin typeface="Calibri" panose="020F0502020204030204" pitchFamily="34" charset="0"/>
              <a:ea typeface="Calibri" panose="020F0502020204030204" pitchFamily="34" charset="0"/>
              <a:cs typeface="Calibri" panose="020F0502020204030204" pitchFamily="34" charset="0"/>
            </a:rPr>
            <a:t>: Understands the file, function, and project context to give relevant suggestions.</a:t>
          </a:r>
        </a:p>
      </dgm:t>
    </dgm:pt>
    <dgm:pt modelId="{42721E3D-5E35-4AD1-B9C0-B561E9B81874}" type="parTrans" cxnId="{9DA65EDD-72DF-4776-B08B-BA07AF0EA403}">
      <dgm:prSet/>
      <dgm:spPr/>
      <dgm:t>
        <a:bodyPr/>
        <a:lstStyle/>
        <a:p>
          <a:endParaRPr lang="en-US"/>
        </a:p>
      </dgm:t>
    </dgm:pt>
    <dgm:pt modelId="{C78F0EAF-7BB1-4117-9959-56C613D9B82A}" type="sibTrans" cxnId="{9DA65EDD-72DF-4776-B08B-BA07AF0EA403}">
      <dgm:prSet/>
      <dgm:spPr/>
      <dgm:t>
        <a:bodyPr/>
        <a:lstStyle/>
        <a:p>
          <a:endParaRPr lang="en-US"/>
        </a:p>
      </dgm:t>
    </dgm:pt>
    <dgm:pt modelId="{42E49762-CD1F-4239-969A-FF8B1B8752F3}">
      <dgm:prSet custT="1"/>
      <dgm:spPr/>
      <dgm:t>
        <a:bodyPr/>
        <a:lstStyle/>
        <a:p>
          <a:r>
            <a:rPr lang="en-US" sz="2000" b="1" dirty="0">
              <a:latin typeface="Calibri" panose="020F0502020204030204" pitchFamily="34" charset="0"/>
              <a:ea typeface="Calibri" panose="020F0502020204030204" pitchFamily="34" charset="0"/>
              <a:cs typeface="Calibri" panose="020F0502020204030204" pitchFamily="34" charset="0"/>
            </a:rPr>
            <a:t>Learns coding style</a:t>
          </a:r>
          <a:r>
            <a:rPr lang="en-US" sz="2000" dirty="0">
              <a:latin typeface="Calibri" panose="020F0502020204030204" pitchFamily="34" charset="0"/>
              <a:ea typeface="Calibri" panose="020F0502020204030204" pitchFamily="34" charset="0"/>
              <a:cs typeface="Calibri" panose="020F0502020204030204" pitchFamily="34" charset="0"/>
            </a:rPr>
            <a:t>: Adapts to your variable names, patterns, and frameworks over time.</a:t>
          </a:r>
        </a:p>
      </dgm:t>
    </dgm:pt>
    <dgm:pt modelId="{E8BDF4C4-DBAF-45B4-A672-9766A82A007B}" type="parTrans" cxnId="{D06C80DD-F1A5-433E-BE70-F13421A9D16F}">
      <dgm:prSet/>
      <dgm:spPr/>
      <dgm:t>
        <a:bodyPr/>
        <a:lstStyle/>
        <a:p>
          <a:endParaRPr lang="en-US"/>
        </a:p>
      </dgm:t>
    </dgm:pt>
    <dgm:pt modelId="{2FB9FEC1-D4EC-449B-B132-77C8AD49CB43}" type="sibTrans" cxnId="{D06C80DD-F1A5-433E-BE70-F13421A9D16F}">
      <dgm:prSet/>
      <dgm:spPr/>
      <dgm:t>
        <a:bodyPr/>
        <a:lstStyle/>
        <a:p>
          <a:endParaRPr lang="en-US"/>
        </a:p>
      </dgm:t>
    </dgm:pt>
    <dgm:pt modelId="{76C3FEA9-C2E2-4CD9-AFFC-330619DA3EC2}">
      <dgm:prSet custT="1"/>
      <dgm:spPr/>
      <dgm:t>
        <a:bodyPr/>
        <a:lstStyle/>
        <a:p>
          <a:r>
            <a:rPr lang="en-US" sz="2000" b="1" dirty="0">
              <a:latin typeface="Calibri" panose="020F0502020204030204" pitchFamily="34" charset="0"/>
              <a:ea typeface="Calibri" panose="020F0502020204030204" pitchFamily="34" charset="0"/>
              <a:cs typeface="Calibri" panose="020F0502020204030204" pitchFamily="34" charset="0"/>
            </a:rPr>
            <a:t>Supports many languages</a:t>
          </a:r>
          <a:r>
            <a:rPr lang="en-US" sz="2000" dirty="0">
              <a:latin typeface="Calibri" panose="020F0502020204030204" pitchFamily="34" charset="0"/>
              <a:ea typeface="Calibri" panose="020F0502020204030204" pitchFamily="34" charset="0"/>
              <a:cs typeface="Calibri" panose="020F0502020204030204" pitchFamily="34" charset="0"/>
            </a:rPr>
            <a:t>: Works best with Python, JavaScript, TypeScript, Go, C#, Java, PHP, and more.</a:t>
          </a:r>
        </a:p>
      </dgm:t>
    </dgm:pt>
    <dgm:pt modelId="{B06F6D95-9FCE-4BB8-BB45-674CC9946088}" type="parTrans" cxnId="{30D03C64-3DF6-427E-9F55-F6FF8496E776}">
      <dgm:prSet/>
      <dgm:spPr/>
      <dgm:t>
        <a:bodyPr/>
        <a:lstStyle/>
        <a:p>
          <a:endParaRPr lang="en-US"/>
        </a:p>
      </dgm:t>
    </dgm:pt>
    <dgm:pt modelId="{B2830169-773F-493B-BFA6-B2BEE76C12B0}" type="sibTrans" cxnId="{30D03C64-3DF6-427E-9F55-F6FF8496E776}">
      <dgm:prSet/>
      <dgm:spPr/>
      <dgm:t>
        <a:bodyPr/>
        <a:lstStyle/>
        <a:p>
          <a:endParaRPr lang="en-US"/>
        </a:p>
      </dgm:t>
    </dgm:pt>
    <dgm:pt modelId="{ABEBA76F-3C38-4325-AC33-01470777534E}">
      <dgm:prSet custT="1"/>
      <dgm:spPr/>
      <dgm:t>
        <a:bodyPr/>
        <a:lstStyle/>
        <a:p>
          <a:r>
            <a:rPr lang="en-US" sz="2000" b="1" dirty="0">
              <a:latin typeface="Calibri" panose="020F0502020204030204" pitchFamily="34" charset="0"/>
              <a:ea typeface="Calibri" panose="020F0502020204030204" pitchFamily="34" charset="0"/>
              <a:cs typeface="Calibri" panose="020F0502020204030204" pitchFamily="34" charset="0"/>
            </a:rPr>
            <a:t>Natural language to code</a:t>
          </a:r>
          <a:r>
            <a:rPr lang="en-US" sz="2000" dirty="0">
              <a:latin typeface="Calibri" panose="020F0502020204030204" pitchFamily="34" charset="0"/>
              <a:ea typeface="Calibri" panose="020F0502020204030204" pitchFamily="34" charset="0"/>
              <a:cs typeface="Calibri" panose="020F0502020204030204" pitchFamily="34" charset="0"/>
            </a:rPr>
            <a:t>: You can write a comment like </a:t>
          </a:r>
          <a:r>
            <a:rPr lang="en-US" sz="2000" i="1" dirty="0">
              <a:latin typeface="Calibri" panose="020F0502020204030204" pitchFamily="34" charset="0"/>
              <a:ea typeface="Calibri" panose="020F0502020204030204" pitchFamily="34" charset="0"/>
              <a:cs typeface="Calibri" panose="020F0502020204030204" pitchFamily="34" charset="0"/>
            </a:rPr>
            <a:t>"create a function to sort a list of users by age"</a:t>
          </a:r>
          <a:r>
            <a:rPr lang="en-US" sz="2000" dirty="0">
              <a:latin typeface="Calibri" panose="020F0502020204030204" pitchFamily="34" charset="0"/>
              <a:ea typeface="Calibri" panose="020F0502020204030204" pitchFamily="34" charset="0"/>
              <a:cs typeface="Calibri" panose="020F0502020204030204" pitchFamily="34" charset="0"/>
            </a:rPr>
            <a:t> and it will generate the function.</a:t>
          </a:r>
        </a:p>
      </dgm:t>
    </dgm:pt>
    <dgm:pt modelId="{82E29756-5CF2-4B2B-8759-254843287C96}" type="parTrans" cxnId="{59E655AF-C22D-4A08-A715-894AE92A9026}">
      <dgm:prSet/>
      <dgm:spPr/>
      <dgm:t>
        <a:bodyPr/>
        <a:lstStyle/>
        <a:p>
          <a:endParaRPr lang="en-US"/>
        </a:p>
      </dgm:t>
    </dgm:pt>
    <dgm:pt modelId="{9EFD4E5E-3BD5-44CC-BAA3-5395D032EB8F}" type="sibTrans" cxnId="{59E655AF-C22D-4A08-A715-894AE92A9026}">
      <dgm:prSet/>
      <dgm:spPr/>
      <dgm:t>
        <a:bodyPr/>
        <a:lstStyle/>
        <a:p>
          <a:endParaRPr lang="en-US"/>
        </a:p>
      </dgm:t>
    </dgm:pt>
    <dgm:pt modelId="{3FDB4416-3643-4E68-8789-C1C3C668767C}" type="pres">
      <dgm:prSet presAssocID="{D84055D8-A441-48D2-9517-D7B49E9FF510}" presName="vert0" presStyleCnt="0">
        <dgm:presLayoutVars>
          <dgm:dir/>
          <dgm:animOne val="branch"/>
          <dgm:animLvl val="lvl"/>
        </dgm:presLayoutVars>
      </dgm:prSet>
      <dgm:spPr/>
    </dgm:pt>
    <dgm:pt modelId="{58C59408-09D2-43CD-8477-ECDCA3F31A25}" type="pres">
      <dgm:prSet presAssocID="{A2DBA329-618B-4422-B000-2E7043B1A4ED}" presName="thickLine" presStyleLbl="alignNode1" presStyleIdx="0" presStyleCnt="5"/>
      <dgm:spPr/>
    </dgm:pt>
    <dgm:pt modelId="{20ACD18A-89CD-4274-9951-DED00C7E565D}" type="pres">
      <dgm:prSet presAssocID="{A2DBA329-618B-4422-B000-2E7043B1A4ED}" presName="horz1" presStyleCnt="0"/>
      <dgm:spPr/>
    </dgm:pt>
    <dgm:pt modelId="{ED596B9B-0CD7-4FFC-B714-E6BFE3C64EAE}" type="pres">
      <dgm:prSet presAssocID="{A2DBA329-618B-4422-B000-2E7043B1A4ED}" presName="tx1" presStyleLbl="revTx" presStyleIdx="0" presStyleCnt="5"/>
      <dgm:spPr/>
    </dgm:pt>
    <dgm:pt modelId="{95708568-ECBF-46CB-9561-D7C2BC9D66FF}" type="pres">
      <dgm:prSet presAssocID="{A2DBA329-618B-4422-B000-2E7043B1A4ED}" presName="vert1" presStyleCnt="0"/>
      <dgm:spPr/>
    </dgm:pt>
    <dgm:pt modelId="{920E687F-E186-4ABA-B637-4B6B3547F8B1}" type="pres">
      <dgm:prSet presAssocID="{A09E8D1B-FCB1-45A0-B009-57435A56CD3D}" presName="thickLine" presStyleLbl="alignNode1" presStyleIdx="1" presStyleCnt="5"/>
      <dgm:spPr/>
    </dgm:pt>
    <dgm:pt modelId="{C21AEBF7-F8C3-474F-99BA-44805A47E402}" type="pres">
      <dgm:prSet presAssocID="{A09E8D1B-FCB1-45A0-B009-57435A56CD3D}" presName="horz1" presStyleCnt="0"/>
      <dgm:spPr/>
    </dgm:pt>
    <dgm:pt modelId="{DE0CA1F4-ECFC-496C-B545-ECB69A50988E}" type="pres">
      <dgm:prSet presAssocID="{A09E8D1B-FCB1-45A0-B009-57435A56CD3D}" presName="tx1" presStyleLbl="revTx" presStyleIdx="1" presStyleCnt="5"/>
      <dgm:spPr/>
    </dgm:pt>
    <dgm:pt modelId="{8A593604-7F6B-457B-ACC7-59FF88716C0B}" type="pres">
      <dgm:prSet presAssocID="{A09E8D1B-FCB1-45A0-B009-57435A56CD3D}" presName="vert1" presStyleCnt="0"/>
      <dgm:spPr/>
    </dgm:pt>
    <dgm:pt modelId="{F7DF5BD3-D95D-4F5B-8519-23897F92F169}" type="pres">
      <dgm:prSet presAssocID="{42E49762-CD1F-4239-969A-FF8B1B8752F3}" presName="thickLine" presStyleLbl="alignNode1" presStyleIdx="2" presStyleCnt="5"/>
      <dgm:spPr/>
    </dgm:pt>
    <dgm:pt modelId="{4BAD2BB0-5F02-4B1E-A57A-07B889D987EC}" type="pres">
      <dgm:prSet presAssocID="{42E49762-CD1F-4239-969A-FF8B1B8752F3}" presName="horz1" presStyleCnt="0"/>
      <dgm:spPr/>
    </dgm:pt>
    <dgm:pt modelId="{D361DA1D-19D0-4FE6-A15D-B96E3032E215}" type="pres">
      <dgm:prSet presAssocID="{42E49762-CD1F-4239-969A-FF8B1B8752F3}" presName="tx1" presStyleLbl="revTx" presStyleIdx="2" presStyleCnt="5"/>
      <dgm:spPr/>
    </dgm:pt>
    <dgm:pt modelId="{A2477432-4E87-415F-A326-FAAEE77E1696}" type="pres">
      <dgm:prSet presAssocID="{42E49762-CD1F-4239-969A-FF8B1B8752F3}" presName="vert1" presStyleCnt="0"/>
      <dgm:spPr/>
    </dgm:pt>
    <dgm:pt modelId="{0D07A22F-9159-415C-997B-38D95AA8BAED}" type="pres">
      <dgm:prSet presAssocID="{76C3FEA9-C2E2-4CD9-AFFC-330619DA3EC2}" presName="thickLine" presStyleLbl="alignNode1" presStyleIdx="3" presStyleCnt="5"/>
      <dgm:spPr/>
    </dgm:pt>
    <dgm:pt modelId="{93B4E3C8-BF56-4542-908F-019C22CF52C2}" type="pres">
      <dgm:prSet presAssocID="{76C3FEA9-C2E2-4CD9-AFFC-330619DA3EC2}" presName="horz1" presStyleCnt="0"/>
      <dgm:spPr/>
    </dgm:pt>
    <dgm:pt modelId="{865EE7B1-C704-4055-B4DF-91DA97B4F1CC}" type="pres">
      <dgm:prSet presAssocID="{76C3FEA9-C2E2-4CD9-AFFC-330619DA3EC2}" presName="tx1" presStyleLbl="revTx" presStyleIdx="3" presStyleCnt="5"/>
      <dgm:spPr/>
    </dgm:pt>
    <dgm:pt modelId="{1630C868-1D6D-4362-804F-F459E895A3C1}" type="pres">
      <dgm:prSet presAssocID="{76C3FEA9-C2E2-4CD9-AFFC-330619DA3EC2}" presName="vert1" presStyleCnt="0"/>
      <dgm:spPr/>
    </dgm:pt>
    <dgm:pt modelId="{4A62B5BD-2DB3-49D4-B541-4A1D688C83FA}" type="pres">
      <dgm:prSet presAssocID="{ABEBA76F-3C38-4325-AC33-01470777534E}" presName="thickLine" presStyleLbl="alignNode1" presStyleIdx="4" presStyleCnt="5"/>
      <dgm:spPr/>
    </dgm:pt>
    <dgm:pt modelId="{DB4F14F3-D08B-40C3-BFFC-D69D017D06C6}" type="pres">
      <dgm:prSet presAssocID="{ABEBA76F-3C38-4325-AC33-01470777534E}" presName="horz1" presStyleCnt="0"/>
      <dgm:spPr/>
    </dgm:pt>
    <dgm:pt modelId="{C39D588C-E7DD-47D3-A8D1-66FBC60DAD2F}" type="pres">
      <dgm:prSet presAssocID="{ABEBA76F-3C38-4325-AC33-01470777534E}" presName="tx1" presStyleLbl="revTx" presStyleIdx="4" presStyleCnt="5"/>
      <dgm:spPr/>
    </dgm:pt>
    <dgm:pt modelId="{E2BB2E84-C8D4-4FCD-9F79-800EBEA58EA8}" type="pres">
      <dgm:prSet presAssocID="{ABEBA76F-3C38-4325-AC33-01470777534E}" presName="vert1" presStyleCnt="0"/>
      <dgm:spPr/>
    </dgm:pt>
  </dgm:ptLst>
  <dgm:cxnLst>
    <dgm:cxn modelId="{734EE714-76B4-42AE-A5C6-35649F40852D}" type="presOf" srcId="{ABEBA76F-3C38-4325-AC33-01470777534E}" destId="{C39D588C-E7DD-47D3-A8D1-66FBC60DAD2F}" srcOrd="0" destOrd="0" presId="urn:microsoft.com/office/officeart/2008/layout/LinedList"/>
    <dgm:cxn modelId="{30D03C64-3DF6-427E-9F55-F6FF8496E776}" srcId="{D84055D8-A441-48D2-9517-D7B49E9FF510}" destId="{76C3FEA9-C2E2-4CD9-AFFC-330619DA3EC2}" srcOrd="3" destOrd="0" parTransId="{B06F6D95-9FCE-4BB8-BB45-674CC9946088}" sibTransId="{B2830169-773F-493B-BFA6-B2BEE76C12B0}"/>
    <dgm:cxn modelId="{87110566-E7FA-464C-AF31-BDAF18918AE5}" type="presOf" srcId="{76C3FEA9-C2E2-4CD9-AFFC-330619DA3EC2}" destId="{865EE7B1-C704-4055-B4DF-91DA97B4F1CC}" srcOrd="0" destOrd="0" presId="urn:microsoft.com/office/officeart/2008/layout/LinedList"/>
    <dgm:cxn modelId="{A476206D-21D1-4F86-9CBB-C5BF5996914A}" type="presOf" srcId="{A2DBA329-618B-4422-B000-2E7043B1A4ED}" destId="{ED596B9B-0CD7-4FFC-B714-E6BFE3C64EAE}" srcOrd="0" destOrd="0" presId="urn:microsoft.com/office/officeart/2008/layout/LinedList"/>
    <dgm:cxn modelId="{57DAD055-CDEC-49EE-BFB7-0ACC195152F7}" type="presOf" srcId="{A09E8D1B-FCB1-45A0-B009-57435A56CD3D}" destId="{DE0CA1F4-ECFC-496C-B545-ECB69A50988E}" srcOrd="0" destOrd="0" presId="urn:microsoft.com/office/officeart/2008/layout/LinedList"/>
    <dgm:cxn modelId="{6830787F-4D27-4FAC-BCA9-99C6F8157D75}" type="presOf" srcId="{42E49762-CD1F-4239-969A-FF8B1B8752F3}" destId="{D361DA1D-19D0-4FE6-A15D-B96E3032E215}" srcOrd="0" destOrd="0" presId="urn:microsoft.com/office/officeart/2008/layout/LinedList"/>
    <dgm:cxn modelId="{FC9101A6-F29C-453C-BA26-697ADC746D3A}" srcId="{D84055D8-A441-48D2-9517-D7B49E9FF510}" destId="{A2DBA329-618B-4422-B000-2E7043B1A4ED}" srcOrd="0" destOrd="0" parTransId="{6AC7687D-11AC-4A40-8B14-12219EFE5487}" sibTransId="{0A5C88DD-F836-42B0-8B23-2A9DC9736A28}"/>
    <dgm:cxn modelId="{59E655AF-C22D-4A08-A715-894AE92A9026}" srcId="{D84055D8-A441-48D2-9517-D7B49E9FF510}" destId="{ABEBA76F-3C38-4325-AC33-01470777534E}" srcOrd="4" destOrd="0" parTransId="{82E29756-5CF2-4B2B-8759-254843287C96}" sibTransId="{9EFD4E5E-3BD5-44CC-BAA3-5395D032EB8F}"/>
    <dgm:cxn modelId="{9DA65EDD-72DF-4776-B08B-BA07AF0EA403}" srcId="{D84055D8-A441-48D2-9517-D7B49E9FF510}" destId="{A09E8D1B-FCB1-45A0-B009-57435A56CD3D}" srcOrd="1" destOrd="0" parTransId="{42721E3D-5E35-4AD1-B9C0-B561E9B81874}" sibTransId="{C78F0EAF-7BB1-4117-9959-56C613D9B82A}"/>
    <dgm:cxn modelId="{D06C80DD-F1A5-433E-BE70-F13421A9D16F}" srcId="{D84055D8-A441-48D2-9517-D7B49E9FF510}" destId="{42E49762-CD1F-4239-969A-FF8B1B8752F3}" srcOrd="2" destOrd="0" parTransId="{E8BDF4C4-DBAF-45B4-A672-9766A82A007B}" sibTransId="{2FB9FEC1-D4EC-449B-B132-77C8AD49CB43}"/>
    <dgm:cxn modelId="{0ACFB8DD-56C1-4EF1-B85B-0DEC12DEBCA8}" type="presOf" srcId="{D84055D8-A441-48D2-9517-D7B49E9FF510}" destId="{3FDB4416-3643-4E68-8789-C1C3C668767C}" srcOrd="0" destOrd="0" presId="urn:microsoft.com/office/officeart/2008/layout/LinedList"/>
    <dgm:cxn modelId="{32DBD4FA-EE01-4E2F-AA52-88BA92B1D30C}" type="presParOf" srcId="{3FDB4416-3643-4E68-8789-C1C3C668767C}" destId="{58C59408-09D2-43CD-8477-ECDCA3F31A25}" srcOrd="0" destOrd="0" presId="urn:microsoft.com/office/officeart/2008/layout/LinedList"/>
    <dgm:cxn modelId="{F63AD985-BCC7-40DA-90C4-ACF7A9DD0408}" type="presParOf" srcId="{3FDB4416-3643-4E68-8789-C1C3C668767C}" destId="{20ACD18A-89CD-4274-9951-DED00C7E565D}" srcOrd="1" destOrd="0" presId="urn:microsoft.com/office/officeart/2008/layout/LinedList"/>
    <dgm:cxn modelId="{339C0D7B-BCA2-427F-BD26-CE5A7B236295}" type="presParOf" srcId="{20ACD18A-89CD-4274-9951-DED00C7E565D}" destId="{ED596B9B-0CD7-4FFC-B714-E6BFE3C64EAE}" srcOrd="0" destOrd="0" presId="urn:microsoft.com/office/officeart/2008/layout/LinedList"/>
    <dgm:cxn modelId="{44CB5519-F1A2-40A3-8FDE-6BA77AB5EA98}" type="presParOf" srcId="{20ACD18A-89CD-4274-9951-DED00C7E565D}" destId="{95708568-ECBF-46CB-9561-D7C2BC9D66FF}" srcOrd="1" destOrd="0" presId="urn:microsoft.com/office/officeart/2008/layout/LinedList"/>
    <dgm:cxn modelId="{3C2E52E7-C050-49ED-AF36-15B8F2373748}" type="presParOf" srcId="{3FDB4416-3643-4E68-8789-C1C3C668767C}" destId="{920E687F-E186-4ABA-B637-4B6B3547F8B1}" srcOrd="2" destOrd="0" presId="urn:microsoft.com/office/officeart/2008/layout/LinedList"/>
    <dgm:cxn modelId="{82A6A277-89CB-47E6-80F1-9BB29CB52A9F}" type="presParOf" srcId="{3FDB4416-3643-4E68-8789-C1C3C668767C}" destId="{C21AEBF7-F8C3-474F-99BA-44805A47E402}" srcOrd="3" destOrd="0" presId="urn:microsoft.com/office/officeart/2008/layout/LinedList"/>
    <dgm:cxn modelId="{A64733E0-390E-4897-94AA-4D387BFE6BB7}" type="presParOf" srcId="{C21AEBF7-F8C3-474F-99BA-44805A47E402}" destId="{DE0CA1F4-ECFC-496C-B545-ECB69A50988E}" srcOrd="0" destOrd="0" presId="urn:microsoft.com/office/officeart/2008/layout/LinedList"/>
    <dgm:cxn modelId="{780F397E-5241-473A-969D-6B281036EFF5}" type="presParOf" srcId="{C21AEBF7-F8C3-474F-99BA-44805A47E402}" destId="{8A593604-7F6B-457B-ACC7-59FF88716C0B}" srcOrd="1" destOrd="0" presId="urn:microsoft.com/office/officeart/2008/layout/LinedList"/>
    <dgm:cxn modelId="{65DE2916-963D-4313-A7F0-760D3D2F1B0B}" type="presParOf" srcId="{3FDB4416-3643-4E68-8789-C1C3C668767C}" destId="{F7DF5BD3-D95D-4F5B-8519-23897F92F169}" srcOrd="4" destOrd="0" presId="urn:microsoft.com/office/officeart/2008/layout/LinedList"/>
    <dgm:cxn modelId="{80F1817F-F3A8-4775-B5A1-ACAD17F589AE}" type="presParOf" srcId="{3FDB4416-3643-4E68-8789-C1C3C668767C}" destId="{4BAD2BB0-5F02-4B1E-A57A-07B889D987EC}" srcOrd="5" destOrd="0" presId="urn:microsoft.com/office/officeart/2008/layout/LinedList"/>
    <dgm:cxn modelId="{17A85F56-1104-4409-8263-0B49BDD2FA1C}" type="presParOf" srcId="{4BAD2BB0-5F02-4B1E-A57A-07B889D987EC}" destId="{D361DA1D-19D0-4FE6-A15D-B96E3032E215}" srcOrd="0" destOrd="0" presId="urn:microsoft.com/office/officeart/2008/layout/LinedList"/>
    <dgm:cxn modelId="{96B82179-0DFE-4B51-BB6A-AC1CFA29F97E}" type="presParOf" srcId="{4BAD2BB0-5F02-4B1E-A57A-07B889D987EC}" destId="{A2477432-4E87-415F-A326-FAAEE77E1696}" srcOrd="1" destOrd="0" presId="urn:microsoft.com/office/officeart/2008/layout/LinedList"/>
    <dgm:cxn modelId="{D0733030-EEE0-4E38-9A44-D246E3B23A26}" type="presParOf" srcId="{3FDB4416-3643-4E68-8789-C1C3C668767C}" destId="{0D07A22F-9159-415C-997B-38D95AA8BAED}" srcOrd="6" destOrd="0" presId="urn:microsoft.com/office/officeart/2008/layout/LinedList"/>
    <dgm:cxn modelId="{EEAF2166-4C73-4B86-9D32-6634AF97CAE2}" type="presParOf" srcId="{3FDB4416-3643-4E68-8789-C1C3C668767C}" destId="{93B4E3C8-BF56-4542-908F-019C22CF52C2}" srcOrd="7" destOrd="0" presId="urn:microsoft.com/office/officeart/2008/layout/LinedList"/>
    <dgm:cxn modelId="{4E723D89-B98A-4870-AFC4-6F8AF54F980B}" type="presParOf" srcId="{93B4E3C8-BF56-4542-908F-019C22CF52C2}" destId="{865EE7B1-C704-4055-B4DF-91DA97B4F1CC}" srcOrd="0" destOrd="0" presId="urn:microsoft.com/office/officeart/2008/layout/LinedList"/>
    <dgm:cxn modelId="{911DFDA0-F6CA-4E8B-BCEA-BAE6DBCCCCDB}" type="presParOf" srcId="{93B4E3C8-BF56-4542-908F-019C22CF52C2}" destId="{1630C868-1D6D-4362-804F-F459E895A3C1}" srcOrd="1" destOrd="0" presId="urn:microsoft.com/office/officeart/2008/layout/LinedList"/>
    <dgm:cxn modelId="{07A50B3F-09DA-404B-86F6-26CA3785452D}" type="presParOf" srcId="{3FDB4416-3643-4E68-8789-C1C3C668767C}" destId="{4A62B5BD-2DB3-49D4-B541-4A1D688C83FA}" srcOrd="8" destOrd="0" presId="urn:microsoft.com/office/officeart/2008/layout/LinedList"/>
    <dgm:cxn modelId="{9A09B5ED-C710-4F24-AEF4-8CC497C39D05}" type="presParOf" srcId="{3FDB4416-3643-4E68-8789-C1C3C668767C}" destId="{DB4F14F3-D08B-40C3-BFFC-D69D017D06C6}" srcOrd="9" destOrd="0" presId="urn:microsoft.com/office/officeart/2008/layout/LinedList"/>
    <dgm:cxn modelId="{32EDEEF7-7547-4A17-AABC-3CC2A9994F3A}" type="presParOf" srcId="{DB4F14F3-D08B-40C3-BFFC-D69D017D06C6}" destId="{C39D588C-E7DD-47D3-A8D1-66FBC60DAD2F}" srcOrd="0" destOrd="0" presId="urn:microsoft.com/office/officeart/2008/layout/LinedList"/>
    <dgm:cxn modelId="{88239EAA-D2B8-4376-885D-1135F1D01A72}" type="presParOf" srcId="{DB4F14F3-D08B-40C3-BFFC-D69D017D06C6}" destId="{E2BB2E84-C8D4-4FCD-9F79-800EBEA58EA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1BB3F0-1357-4389-9218-A4A55EF06A1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24A86D1-4E7A-46DA-85BD-7DC02D9D9058}">
      <dgm:prSet/>
      <dgm:spPr/>
      <dgm:t>
        <a:bodyPr/>
        <a:lstStyle/>
        <a:p>
          <a:pPr>
            <a:lnSpc>
              <a:spcPct val="100000"/>
            </a:lnSpc>
          </a:pPr>
          <a:r>
            <a:rPr lang="en-US" b="1" i="0" dirty="0"/>
            <a:t>Single</a:t>
          </a:r>
          <a:r>
            <a:rPr lang="en-US" b="0" i="0" dirty="0"/>
            <a:t>: Always focus your prompt on a single, well-defined task or question. This clarity is crucial for eliciting accurate and useful responses from Copilot.</a:t>
          </a:r>
          <a:endParaRPr lang="en-US" dirty="0"/>
        </a:p>
      </dgm:t>
    </dgm:pt>
    <dgm:pt modelId="{A631CDEA-AD4F-42D2-BDB6-22090735D78B}" type="parTrans" cxnId="{509CFD42-5BBF-4B6C-B894-C6FBFF610AB5}">
      <dgm:prSet/>
      <dgm:spPr/>
      <dgm:t>
        <a:bodyPr/>
        <a:lstStyle/>
        <a:p>
          <a:endParaRPr lang="en-US"/>
        </a:p>
      </dgm:t>
    </dgm:pt>
    <dgm:pt modelId="{13A6207A-F98A-409D-A249-4EB2072883CB}" type="sibTrans" cxnId="{509CFD42-5BBF-4B6C-B894-C6FBFF610AB5}">
      <dgm:prSet/>
      <dgm:spPr/>
      <dgm:t>
        <a:bodyPr/>
        <a:lstStyle/>
        <a:p>
          <a:endParaRPr lang="en-US"/>
        </a:p>
      </dgm:t>
    </dgm:pt>
    <dgm:pt modelId="{B860E0F9-E6B3-4033-8AC5-C7576DE34336}">
      <dgm:prSet/>
      <dgm:spPr/>
      <dgm:t>
        <a:bodyPr/>
        <a:lstStyle/>
        <a:p>
          <a:pPr>
            <a:lnSpc>
              <a:spcPct val="100000"/>
            </a:lnSpc>
          </a:pPr>
          <a:r>
            <a:rPr lang="en-US" b="1" i="0" dirty="0"/>
            <a:t>Specific</a:t>
          </a:r>
          <a:r>
            <a:rPr lang="en-US" b="0" i="0" dirty="0"/>
            <a:t>: Ensure that your instructions are explicit and detailed. Specificity leads to more applicable and precise code suggestions.</a:t>
          </a:r>
          <a:endParaRPr lang="en-US" dirty="0"/>
        </a:p>
      </dgm:t>
    </dgm:pt>
    <dgm:pt modelId="{553A4347-E5B6-41A1-A808-5ACC39A2B39C}" type="parTrans" cxnId="{FD529A40-0843-44DF-91ED-1C8946FB2D7F}">
      <dgm:prSet/>
      <dgm:spPr/>
      <dgm:t>
        <a:bodyPr/>
        <a:lstStyle/>
        <a:p>
          <a:endParaRPr lang="en-US"/>
        </a:p>
      </dgm:t>
    </dgm:pt>
    <dgm:pt modelId="{C4C73EB4-0B08-47FA-A234-3092C65696AF}" type="sibTrans" cxnId="{FD529A40-0843-44DF-91ED-1C8946FB2D7F}">
      <dgm:prSet/>
      <dgm:spPr/>
      <dgm:t>
        <a:bodyPr/>
        <a:lstStyle/>
        <a:p>
          <a:endParaRPr lang="en-US"/>
        </a:p>
      </dgm:t>
    </dgm:pt>
    <dgm:pt modelId="{E8D44F14-99CB-4260-B527-A82A852F803D}">
      <dgm:prSet/>
      <dgm:spPr/>
      <dgm:t>
        <a:bodyPr/>
        <a:lstStyle/>
        <a:p>
          <a:pPr>
            <a:lnSpc>
              <a:spcPct val="100000"/>
            </a:lnSpc>
          </a:pPr>
          <a:r>
            <a:rPr lang="en-US" b="1" i="0" dirty="0"/>
            <a:t>Short</a:t>
          </a:r>
          <a:r>
            <a:rPr lang="en-US" b="0" i="0" dirty="0"/>
            <a:t>: While being specific, keep prompts concise and to the point. This balance ensures clarity without overloading Copilot or complicating the interaction.</a:t>
          </a:r>
          <a:endParaRPr lang="en-US" dirty="0"/>
        </a:p>
      </dgm:t>
    </dgm:pt>
    <dgm:pt modelId="{96EBB7A2-D2B9-48C9-848E-506791CCE210}" type="parTrans" cxnId="{707EF08C-3F8C-48FA-8BDC-D9981470DB3B}">
      <dgm:prSet/>
      <dgm:spPr/>
      <dgm:t>
        <a:bodyPr/>
        <a:lstStyle/>
        <a:p>
          <a:endParaRPr lang="en-US"/>
        </a:p>
      </dgm:t>
    </dgm:pt>
    <dgm:pt modelId="{CEA5E7F1-3B50-4ECA-86B3-560519A4E59F}" type="sibTrans" cxnId="{707EF08C-3F8C-48FA-8BDC-D9981470DB3B}">
      <dgm:prSet/>
      <dgm:spPr/>
      <dgm:t>
        <a:bodyPr/>
        <a:lstStyle/>
        <a:p>
          <a:endParaRPr lang="en-US"/>
        </a:p>
      </dgm:t>
    </dgm:pt>
    <dgm:pt modelId="{718E6541-09CA-409B-91A7-566426933226}">
      <dgm:prSet/>
      <dgm:spPr/>
      <dgm:t>
        <a:bodyPr/>
        <a:lstStyle/>
        <a:p>
          <a:pPr>
            <a:lnSpc>
              <a:spcPct val="100000"/>
            </a:lnSpc>
          </a:pPr>
          <a:r>
            <a:rPr lang="en-US" b="1" i="0" dirty="0"/>
            <a:t>Surround</a:t>
          </a:r>
          <a:r>
            <a:rPr lang="en-US" b="0" i="0" dirty="0"/>
            <a:t>: Utilize descriptive filenames and keep related files open. This provides Copilot with rich context, leading to more tailored code suggestions.</a:t>
          </a:r>
          <a:endParaRPr lang="en-US" dirty="0"/>
        </a:p>
      </dgm:t>
    </dgm:pt>
    <dgm:pt modelId="{44AF42FD-4DC1-43F4-9541-4BF930E0126C}" type="parTrans" cxnId="{2142966C-2190-4540-8646-4B5A9178C96E}">
      <dgm:prSet/>
      <dgm:spPr/>
      <dgm:t>
        <a:bodyPr/>
        <a:lstStyle/>
        <a:p>
          <a:endParaRPr lang="en-US"/>
        </a:p>
      </dgm:t>
    </dgm:pt>
    <dgm:pt modelId="{9192F12E-04F0-4189-9DD7-E19035612176}" type="sibTrans" cxnId="{2142966C-2190-4540-8646-4B5A9178C96E}">
      <dgm:prSet/>
      <dgm:spPr/>
      <dgm:t>
        <a:bodyPr/>
        <a:lstStyle/>
        <a:p>
          <a:endParaRPr lang="en-US"/>
        </a:p>
      </dgm:t>
    </dgm:pt>
    <dgm:pt modelId="{68F4552D-530F-4E78-A0DA-8C83291EA399}" type="pres">
      <dgm:prSet presAssocID="{DB1BB3F0-1357-4389-9218-A4A55EF06A1F}" presName="root" presStyleCnt="0">
        <dgm:presLayoutVars>
          <dgm:dir/>
          <dgm:resizeHandles val="exact"/>
        </dgm:presLayoutVars>
      </dgm:prSet>
      <dgm:spPr/>
    </dgm:pt>
    <dgm:pt modelId="{940BB184-5E20-45C7-B117-7A4D6F043EAC}" type="pres">
      <dgm:prSet presAssocID="{D24A86D1-4E7A-46DA-85BD-7DC02D9D9058}" presName="compNode" presStyleCnt="0"/>
      <dgm:spPr/>
    </dgm:pt>
    <dgm:pt modelId="{DB7312D4-788D-4F28-BA0E-A9414B538336}" type="pres">
      <dgm:prSet presAssocID="{D24A86D1-4E7A-46DA-85BD-7DC02D9D9058}" presName="bgRect" presStyleLbl="bgShp" presStyleIdx="0" presStyleCnt="4"/>
      <dgm:spPr/>
    </dgm:pt>
    <dgm:pt modelId="{9AEE4BE5-0AA6-46AE-B816-5755D3A47FDF}" type="pres">
      <dgm:prSet presAssocID="{D24A86D1-4E7A-46DA-85BD-7DC02D9D905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ext>
      </dgm:extLst>
    </dgm:pt>
    <dgm:pt modelId="{3A42C9A3-987B-44C1-BBB5-E7FF6586DD94}" type="pres">
      <dgm:prSet presAssocID="{D24A86D1-4E7A-46DA-85BD-7DC02D9D9058}" presName="spaceRect" presStyleCnt="0"/>
      <dgm:spPr/>
    </dgm:pt>
    <dgm:pt modelId="{E9A2093F-1ED1-4975-8848-1E16D0BA51F9}" type="pres">
      <dgm:prSet presAssocID="{D24A86D1-4E7A-46DA-85BD-7DC02D9D9058}" presName="parTx" presStyleLbl="revTx" presStyleIdx="0" presStyleCnt="4">
        <dgm:presLayoutVars>
          <dgm:chMax val="0"/>
          <dgm:chPref val="0"/>
        </dgm:presLayoutVars>
      </dgm:prSet>
      <dgm:spPr/>
    </dgm:pt>
    <dgm:pt modelId="{5F7863F0-D47A-4438-AB2C-0AB90D284628}" type="pres">
      <dgm:prSet presAssocID="{13A6207A-F98A-409D-A249-4EB2072883CB}" presName="sibTrans" presStyleCnt="0"/>
      <dgm:spPr/>
    </dgm:pt>
    <dgm:pt modelId="{A0C2358D-735E-410E-875D-78419E8D6CC0}" type="pres">
      <dgm:prSet presAssocID="{B860E0F9-E6B3-4033-8AC5-C7576DE34336}" presName="compNode" presStyleCnt="0"/>
      <dgm:spPr/>
    </dgm:pt>
    <dgm:pt modelId="{684E6EF8-AC66-4776-BF38-364A9E197BDA}" type="pres">
      <dgm:prSet presAssocID="{B860E0F9-E6B3-4033-8AC5-C7576DE34336}" presName="bgRect" presStyleLbl="bgShp" presStyleIdx="1" presStyleCnt="4"/>
      <dgm:spPr/>
    </dgm:pt>
    <dgm:pt modelId="{11AFF885-4BA7-4D47-BF2E-3BFB1A5C45F0}" type="pres">
      <dgm:prSet presAssocID="{B860E0F9-E6B3-4033-8AC5-C7576DE3433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03D3CDDA-4850-40BC-9806-44548528AC4D}" type="pres">
      <dgm:prSet presAssocID="{B860E0F9-E6B3-4033-8AC5-C7576DE34336}" presName="spaceRect" presStyleCnt="0"/>
      <dgm:spPr/>
    </dgm:pt>
    <dgm:pt modelId="{C2078154-9061-4752-9203-3ACC672170AA}" type="pres">
      <dgm:prSet presAssocID="{B860E0F9-E6B3-4033-8AC5-C7576DE34336}" presName="parTx" presStyleLbl="revTx" presStyleIdx="1" presStyleCnt="4">
        <dgm:presLayoutVars>
          <dgm:chMax val="0"/>
          <dgm:chPref val="0"/>
        </dgm:presLayoutVars>
      </dgm:prSet>
      <dgm:spPr/>
    </dgm:pt>
    <dgm:pt modelId="{47BFC964-24B5-4CBD-AE75-018A36172355}" type="pres">
      <dgm:prSet presAssocID="{C4C73EB4-0B08-47FA-A234-3092C65696AF}" presName="sibTrans" presStyleCnt="0"/>
      <dgm:spPr/>
    </dgm:pt>
    <dgm:pt modelId="{C6DCDDF8-7523-4FC1-97AF-EF45D168DE5D}" type="pres">
      <dgm:prSet presAssocID="{E8D44F14-99CB-4260-B527-A82A852F803D}" presName="compNode" presStyleCnt="0"/>
      <dgm:spPr/>
    </dgm:pt>
    <dgm:pt modelId="{73979006-27F9-400E-9297-30C21D7E5792}" type="pres">
      <dgm:prSet presAssocID="{E8D44F14-99CB-4260-B527-A82A852F803D}" presName="bgRect" presStyleLbl="bgShp" presStyleIdx="2" presStyleCnt="4"/>
      <dgm:spPr/>
    </dgm:pt>
    <dgm:pt modelId="{E5BA0055-A2B3-489A-A222-3D63E7904F20}" type="pres">
      <dgm:prSet presAssocID="{E8D44F14-99CB-4260-B527-A82A852F803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vron Arrows"/>
        </a:ext>
      </dgm:extLst>
    </dgm:pt>
    <dgm:pt modelId="{05FD58DC-4279-438D-9309-BCFEC12A3E9A}" type="pres">
      <dgm:prSet presAssocID="{E8D44F14-99CB-4260-B527-A82A852F803D}" presName="spaceRect" presStyleCnt="0"/>
      <dgm:spPr/>
    </dgm:pt>
    <dgm:pt modelId="{4A4967A5-3E15-43F9-AEBE-C11A9FAF934D}" type="pres">
      <dgm:prSet presAssocID="{E8D44F14-99CB-4260-B527-A82A852F803D}" presName="parTx" presStyleLbl="revTx" presStyleIdx="2" presStyleCnt="4">
        <dgm:presLayoutVars>
          <dgm:chMax val="0"/>
          <dgm:chPref val="0"/>
        </dgm:presLayoutVars>
      </dgm:prSet>
      <dgm:spPr/>
    </dgm:pt>
    <dgm:pt modelId="{39A31F20-85B6-42DA-AD06-EE918E53A756}" type="pres">
      <dgm:prSet presAssocID="{CEA5E7F1-3B50-4ECA-86B3-560519A4E59F}" presName="sibTrans" presStyleCnt="0"/>
      <dgm:spPr/>
    </dgm:pt>
    <dgm:pt modelId="{D6E864BA-62D2-4C9C-B4F9-077B2DF3A22A}" type="pres">
      <dgm:prSet presAssocID="{718E6541-09CA-409B-91A7-566426933226}" presName="compNode" presStyleCnt="0"/>
      <dgm:spPr/>
    </dgm:pt>
    <dgm:pt modelId="{5BDAEA1B-FACA-47C7-99A4-03D18EE60418}" type="pres">
      <dgm:prSet presAssocID="{718E6541-09CA-409B-91A7-566426933226}" presName="bgRect" presStyleLbl="bgShp" presStyleIdx="3" presStyleCnt="4"/>
      <dgm:spPr/>
    </dgm:pt>
    <dgm:pt modelId="{F39BD3DF-5353-4F43-90B0-AF64B8A1CF8F}" type="pres">
      <dgm:prSet presAssocID="{718E6541-09CA-409B-91A7-56642693322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0BEC11CD-5D18-488D-A816-6133235C0E11}" type="pres">
      <dgm:prSet presAssocID="{718E6541-09CA-409B-91A7-566426933226}" presName="spaceRect" presStyleCnt="0"/>
      <dgm:spPr/>
    </dgm:pt>
    <dgm:pt modelId="{71D8C8CC-270A-42B1-AF20-0A13FDC6D75E}" type="pres">
      <dgm:prSet presAssocID="{718E6541-09CA-409B-91A7-566426933226}" presName="parTx" presStyleLbl="revTx" presStyleIdx="3" presStyleCnt="4">
        <dgm:presLayoutVars>
          <dgm:chMax val="0"/>
          <dgm:chPref val="0"/>
        </dgm:presLayoutVars>
      </dgm:prSet>
      <dgm:spPr/>
    </dgm:pt>
  </dgm:ptLst>
  <dgm:cxnLst>
    <dgm:cxn modelId="{FD529A40-0843-44DF-91ED-1C8946FB2D7F}" srcId="{DB1BB3F0-1357-4389-9218-A4A55EF06A1F}" destId="{B860E0F9-E6B3-4033-8AC5-C7576DE34336}" srcOrd="1" destOrd="0" parTransId="{553A4347-E5B6-41A1-A808-5ACC39A2B39C}" sibTransId="{C4C73EB4-0B08-47FA-A234-3092C65696AF}"/>
    <dgm:cxn modelId="{509CFD42-5BBF-4B6C-B894-C6FBFF610AB5}" srcId="{DB1BB3F0-1357-4389-9218-A4A55EF06A1F}" destId="{D24A86D1-4E7A-46DA-85BD-7DC02D9D9058}" srcOrd="0" destOrd="0" parTransId="{A631CDEA-AD4F-42D2-BDB6-22090735D78B}" sibTransId="{13A6207A-F98A-409D-A249-4EB2072883CB}"/>
    <dgm:cxn modelId="{2142966C-2190-4540-8646-4B5A9178C96E}" srcId="{DB1BB3F0-1357-4389-9218-A4A55EF06A1F}" destId="{718E6541-09CA-409B-91A7-566426933226}" srcOrd="3" destOrd="0" parTransId="{44AF42FD-4DC1-43F4-9541-4BF930E0126C}" sibTransId="{9192F12E-04F0-4189-9DD7-E19035612176}"/>
    <dgm:cxn modelId="{E84C9E4E-15D4-45F4-B02C-0CC2CB77AA18}" type="presOf" srcId="{718E6541-09CA-409B-91A7-566426933226}" destId="{71D8C8CC-270A-42B1-AF20-0A13FDC6D75E}" srcOrd="0" destOrd="0" presId="urn:microsoft.com/office/officeart/2018/2/layout/IconVerticalSolidList"/>
    <dgm:cxn modelId="{EEADE053-2BFA-4FBA-AFD0-16E56CA4762B}" type="presOf" srcId="{DB1BB3F0-1357-4389-9218-A4A55EF06A1F}" destId="{68F4552D-530F-4E78-A0DA-8C83291EA399}" srcOrd="0" destOrd="0" presId="urn:microsoft.com/office/officeart/2018/2/layout/IconVerticalSolidList"/>
    <dgm:cxn modelId="{60B63C7B-A15D-4C7E-B771-0C45855204DA}" type="presOf" srcId="{E8D44F14-99CB-4260-B527-A82A852F803D}" destId="{4A4967A5-3E15-43F9-AEBE-C11A9FAF934D}" srcOrd="0" destOrd="0" presId="urn:microsoft.com/office/officeart/2018/2/layout/IconVerticalSolidList"/>
    <dgm:cxn modelId="{707EF08C-3F8C-48FA-8BDC-D9981470DB3B}" srcId="{DB1BB3F0-1357-4389-9218-A4A55EF06A1F}" destId="{E8D44F14-99CB-4260-B527-A82A852F803D}" srcOrd="2" destOrd="0" parTransId="{96EBB7A2-D2B9-48C9-848E-506791CCE210}" sibTransId="{CEA5E7F1-3B50-4ECA-86B3-560519A4E59F}"/>
    <dgm:cxn modelId="{5AADC1B3-3302-4FD2-9766-F852475A3826}" type="presOf" srcId="{B860E0F9-E6B3-4033-8AC5-C7576DE34336}" destId="{C2078154-9061-4752-9203-3ACC672170AA}" srcOrd="0" destOrd="0" presId="urn:microsoft.com/office/officeart/2018/2/layout/IconVerticalSolidList"/>
    <dgm:cxn modelId="{15C661CD-4D4D-4A20-8C74-9DAB2839B696}" type="presOf" srcId="{D24A86D1-4E7A-46DA-85BD-7DC02D9D9058}" destId="{E9A2093F-1ED1-4975-8848-1E16D0BA51F9}" srcOrd="0" destOrd="0" presId="urn:microsoft.com/office/officeart/2018/2/layout/IconVerticalSolidList"/>
    <dgm:cxn modelId="{C0F6E2A2-C351-465F-9603-E0550403FAEE}" type="presParOf" srcId="{68F4552D-530F-4E78-A0DA-8C83291EA399}" destId="{940BB184-5E20-45C7-B117-7A4D6F043EAC}" srcOrd="0" destOrd="0" presId="urn:microsoft.com/office/officeart/2018/2/layout/IconVerticalSolidList"/>
    <dgm:cxn modelId="{A726E0D7-5654-446B-8052-370A91118BC9}" type="presParOf" srcId="{940BB184-5E20-45C7-B117-7A4D6F043EAC}" destId="{DB7312D4-788D-4F28-BA0E-A9414B538336}" srcOrd="0" destOrd="0" presId="urn:microsoft.com/office/officeart/2018/2/layout/IconVerticalSolidList"/>
    <dgm:cxn modelId="{B5FA7698-C04A-4E5A-9774-61EE1DD20E06}" type="presParOf" srcId="{940BB184-5E20-45C7-B117-7A4D6F043EAC}" destId="{9AEE4BE5-0AA6-46AE-B816-5755D3A47FDF}" srcOrd="1" destOrd="0" presId="urn:microsoft.com/office/officeart/2018/2/layout/IconVerticalSolidList"/>
    <dgm:cxn modelId="{2D345678-8AED-4D0B-A6FF-4BD2436C621D}" type="presParOf" srcId="{940BB184-5E20-45C7-B117-7A4D6F043EAC}" destId="{3A42C9A3-987B-44C1-BBB5-E7FF6586DD94}" srcOrd="2" destOrd="0" presId="urn:microsoft.com/office/officeart/2018/2/layout/IconVerticalSolidList"/>
    <dgm:cxn modelId="{97623B11-7F2B-4A48-B942-DF189E836D0B}" type="presParOf" srcId="{940BB184-5E20-45C7-B117-7A4D6F043EAC}" destId="{E9A2093F-1ED1-4975-8848-1E16D0BA51F9}" srcOrd="3" destOrd="0" presId="urn:microsoft.com/office/officeart/2018/2/layout/IconVerticalSolidList"/>
    <dgm:cxn modelId="{C2A29885-6C70-4DDF-ADE9-BE3B59CD9EE2}" type="presParOf" srcId="{68F4552D-530F-4E78-A0DA-8C83291EA399}" destId="{5F7863F0-D47A-4438-AB2C-0AB90D284628}" srcOrd="1" destOrd="0" presId="urn:microsoft.com/office/officeart/2018/2/layout/IconVerticalSolidList"/>
    <dgm:cxn modelId="{75F3F665-4B46-4FE2-8ADE-00E059A08D77}" type="presParOf" srcId="{68F4552D-530F-4E78-A0DA-8C83291EA399}" destId="{A0C2358D-735E-410E-875D-78419E8D6CC0}" srcOrd="2" destOrd="0" presId="urn:microsoft.com/office/officeart/2018/2/layout/IconVerticalSolidList"/>
    <dgm:cxn modelId="{A265B53D-399E-4D69-8FFC-9E9E22EF8EDC}" type="presParOf" srcId="{A0C2358D-735E-410E-875D-78419E8D6CC0}" destId="{684E6EF8-AC66-4776-BF38-364A9E197BDA}" srcOrd="0" destOrd="0" presId="urn:microsoft.com/office/officeart/2018/2/layout/IconVerticalSolidList"/>
    <dgm:cxn modelId="{9BBE314D-A38B-4FD0-9554-31E904B3337E}" type="presParOf" srcId="{A0C2358D-735E-410E-875D-78419E8D6CC0}" destId="{11AFF885-4BA7-4D47-BF2E-3BFB1A5C45F0}" srcOrd="1" destOrd="0" presId="urn:microsoft.com/office/officeart/2018/2/layout/IconVerticalSolidList"/>
    <dgm:cxn modelId="{6D9FB588-6F50-4772-BC94-129524E02D6A}" type="presParOf" srcId="{A0C2358D-735E-410E-875D-78419E8D6CC0}" destId="{03D3CDDA-4850-40BC-9806-44548528AC4D}" srcOrd="2" destOrd="0" presId="urn:microsoft.com/office/officeart/2018/2/layout/IconVerticalSolidList"/>
    <dgm:cxn modelId="{988B7D6B-1EA2-496C-B772-EA2E1EF7C16C}" type="presParOf" srcId="{A0C2358D-735E-410E-875D-78419E8D6CC0}" destId="{C2078154-9061-4752-9203-3ACC672170AA}" srcOrd="3" destOrd="0" presId="urn:microsoft.com/office/officeart/2018/2/layout/IconVerticalSolidList"/>
    <dgm:cxn modelId="{BBFE2897-FF1F-4E29-8FB0-C42C07BE9B32}" type="presParOf" srcId="{68F4552D-530F-4E78-A0DA-8C83291EA399}" destId="{47BFC964-24B5-4CBD-AE75-018A36172355}" srcOrd="3" destOrd="0" presId="urn:microsoft.com/office/officeart/2018/2/layout/IconVerticalSolidList"/>
    <dgm:cxn modelId="{6D5CDE6C-B98E-4147-B6E2-1129C4AB312F}" type="presParOf" srcId="{68F4552D-530F-4E78-A0DA-8C83291EA399}" destId="{C6DCDDF8-7523-4FC1-97AF-EF45D168DE5D}" srcOrd="4" destOrd="0" presId="urn:microsoft.com/office/officeart/2018/2/layout/IconVerticalSolidList"/>
    <dgm:cxn modelId="{38E00F50-FA5E-46DB-9E70-4FEC0762B499}" type="presParOf" srcId="{C6DCDDF8-7523-4FC1-97AF-EF45D168DE5D}" destId="{73979006-27F9-400E-9297-30C21D7E5792}" srcOrd="0" destOrd="0" presId="urn:microsoft.com/office/officeart/2018/2/layout/IconVerticalSolidList"/>
    <dgm:cxn modelId="{670EA03A-52D5-4471-93F5-FF8EE9E513B1}" type="presParOf" srcId="{C6DCDDF8-7523-4FC1-97AF-EF45D168DE5D}" destId="{E5BA0055-A2B3-489A-A222-3D63E7904F20}" srcOrd="1" destOrd="0" presId="urn:microsoft.com/office/officeart/2018/2/layout/IconVerticalSolidList"/>
    <dgm:cxn modelId="{9544DD71-47C2-4406-98ED-3414EADB3B0B}" type="presParOf" srcId="{C6DCDDF8-7523-4FC1-97AF-EF45D168DE5D}" destId="{05FD58DC-4279-438D-9309-BCFEC12A3E9A}" srcOrd="2" destOrd="0" presId="urn:microsoft.com/office/officeart/2018/2/layout/IconVerticalSolidList"/>
    <dgm:cxn modelId="{6F3827B4-25C0-47D1-98A8-1D9594345F12}" type="presParOf" srcId="{C6DCDDF8-7523-4FC1-97AF-EF45D168DE5D}" destId="{4A4967A5-3E15-43F9-AEBE-C11A9FAF934D}" srcOrd="3" destOrd="0" presId="urn:microsoft.com/office/officeart/2018/2/layout/IconVerticalSolidList"/>
    <dgm:cxn modelId="{2A9FBD9F-7F96-45CF-820A-367AF60E4041}" type="presParOf" srcId="{68F4552D-530F-4E78-A0DA-8C83291EA399}" destId="{39A31F20-85B6-42DA-AD06-EE918E53A756}" srcOrd="5" destOrd="0" presId="urn:microsoft.com/office/officeart/2018/2/layout/IconVerticalSolidList"/>
    <dgm:cxn modelId="{A855BED8-7E64-4984-9AA3-406BC70D8E7C}" type="presParOf" srcId="{68F4552D-530F-4E78-A0DA-8C83291EA399}" destId="{D6E864BA-62D2-4C9C-B4F9-077B2DF3A22A}" srcOrd="6" destOrd="0" presId="urn:microsoft.com/office/officeart/2018/2/layout/IconVerticalSolidList"/>
    <dgm:cxn modelId="{D9AB4D11-1D15-4C19-822D-26D678084343}" type="presParOf" srcId="{D6E864BA-62D2-4C9C-B4F9-077B2DF3A22A}" destId="{5BDAEA1B-FACA-47C7-99A4-03D18EE60418}" srcOrd="0" destOrd="0" presId="urn:microsoft.com/office/officeart/2018/2/layout/IconVerticalSolidList"/>
    <dgm:cxn modelId="{324DF4FD-0F01-40D7-8E98-90E68B9C624C}" type="presParOf" srcId="{D6E864BA-62D2-4C9C-B4F9-077B2DF3A22A}" destId="{F39BD3DF-5353-4F43-90B0-AF64B8A1CF8F}" srcOrd="1" destOrd="0" presId="urn:microsoft.com/office/officeart/2018/2/layout/IconVerticalSolidList"/>
    <dgm:cxn modelId="{288F7CAC-0505-4B3D-81C3-36C4F7D344B6}" type="presParOf" srcId="{D6E864BA-62D2-4C9C-B4F9-077B2DF3A22A}" destId="{0BEC11CD-5D18-488D-A816-6133235C0E11}" srcOrd="2" destOrd="0" presId="urn:microsoft.com/office/officeart/2018/2/layout/IconVerticalSolidList"/>
    <dgm:cxn modelId="{82C4F15B-2DAB-444A-BAA5-E1469EE2890F}" type="presParOf" srcId="{D6E864BA-62D2-4C9C-B4F9-077B2DF3A22A}" destId="{71D8C8CC-270A-42B1-AF20-0A13FDC6D75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4419C9-0FC0-41A2-89A2-25F5BA01303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535C748-063D-4DEC-B466-AF6A9F3F5BAD}">
      <dgm:prSet custT="1"/>
      <dgm:spPr/>
      <dgm:t>
        <a:bodyPr/>
        <a:lstStyle/>
        <a:p>
          <a:pPr>
            <a:lnSpc>
              <a:spcPct val="100000"/>
            </a:lnSpc>
          </a:pPr>
          <a:r>
            <a:rPr lang="en-US" sz="2200" dirty="0">
              <a:latin typeface="Calibri" panose="020F0502020204030204" pitchFamily="34" charset="0"/>
              <a:ea typeface="Calibri" panose="020F0502020204030204" pitchFamily="34" charset="0"/>
              <a:cs typeface="Calibri" panose="020F0502020204030204" pitchFamily="34" charset="0"/>
            </a:rPr>
            <a:t>You ask Copilot (or any LLM) to do something without showing any examples.</a:t>
          </a:r>
        </a:p>
      </dgm:t>
    </dgm:pt>
    <dgm:pt modelId="{5723E608-3430-4D37-9B7B-0CCA0A83AF42}" type="parTrans" cxnId="{FA54D485-43BE-49B6-8942-29FFADDD2370}">
      <dgm:prSet/>
      <dgm:spPr/>
      <dgm:t>
        <a:bodyPr/>
        <a:lstStyle/>
        <a:p>
          <a:endParaRPr lang="en-US"/>
        </a:p>
      </dgm:t>
    </dgm:pt>
    <dgm:pt modelId="{8F738613-BEFF-47A8-AD0D-D375407FCB96}" type="sibTrans" cxnId="{FA54D485-43BE-49B6-8942-29FFADDD2370}">
      <dgm:prSet/>
      <dgm:spPr/>
      <dgm:t>
        <a:bodyPr/>
        <a:lstStyle/>
        <a:p>
          <a:endParaRPr lang="en-US"/>
        </a:p>
      </dgm:t>
    </dgm:pt>
    <dgm:pt modelId="{257B10F0-1694-42C8-8339-FA2DF8C8A6F4}">
      <dgm:prSet custT="1"/>
      <dgm:spPr/>
      <dgm:t>
        <a:bodyPr/>
        <a:lstStyle/>
        <a:p>
          <a:pPr>
            <a:lnSpc>
              <a:spcPct val="100000"/>
            </a:lnSpc>
          </a:pPr>
          <a:r>
            <a:rPr lang="en-US" sz="2200" dirty="0">
              <a:latin typeface="Calibri" panose="020F0502020204030204" pitchFamily="34" charset="0"/>
              <a:ea typeface="Calibri" panose="020F0502020204030204" pitchFamily="34" charset="0"/>
              <a:cs typeface="Calibri" panose="020F0502020204030204" pitchFamily="34" charset="0"/>
            </a:rPr>
            <a:t>Copilot will generate the function directly, relying only on its training knowledge.</a:t>
          </a:r>
        </a:p>
      </dgm:t>
    </dgm:pt>
    <dgm:pt modelId="{D6ED41B2-3217-4B4E-BEC6-0E91761EC8CC}" type="parTrans" cxnId="{3A29D1F4-CB53-4DA8-A6E9-1136711E0B6C}">
      <dgm:prSet/>
      <dgm:spPr/>
      <dgm:t>
        <a:bodyPr/>
        <a:lstStyle/>
        <a:p>
          <a:endParaRPr lang="en-US"/>
        </a:p>
      </dgm:t>
    </dgm:pt>
    <dgm:pt modelId="{DCAD82D1-FC20-4CC2-91EE-150ADA5784DD}" type="sibTrans" cxnId="{3A29D1F4-CB53-4DA8-A6E9-1136711E0B6C}">
      <dgm:prSet/>
      <dgm:spPr/>
      <dgm:t>
        <a:bodyPr/>
        <a:lstStyle/>
        <a:p>
          <a:endParaRPr lang="en-US"/>
        </a:p>
      </dgm:t>
    </dgm:pt>
    <dgm:pt modelId="{E39C0DCB-8902-4152-83D9-8DB8BC8CB3C8}" type="pres">
      <dgm:prSet presAssocID="{534419C9-0FC0-41A2-89A2-25F5BA01303B}" presName="root" presStyleCnt="0">
        <dgm:presLayoutVars>
          <dgm:dir/>
          <dgm:resizeHandles val="exact"/>
        </dgm:presLayoutVars>
      </dgm:prSet>
      <dgm:spPr/>
    </dgm:pt>
    <dgm:pt modelId="{35F98EE9-476F-498E-86D9-7A2764EBCB06}" type="pres">
      <dgm:prSet presAssocID="{F535C748-063D-4DEC-B466-AF6A9F3F5BAD}" presName="compNode" presStyleCnt="0"/>
      <dgm:spPr/>
    </dgm:pt>
    <dgm:pt modelId="{5E730865-BC5E-4C99-8E29-84698ED8136A}" type="pres">
      <dgm:prSet presAssocID="{F535C748-063D-4DEC-B466-AF6A9F3F5BAD}" presName="bgRect" presStyleLbl="bgShp" presStyleIdx="0" presStyleCnt="2"/>
      <dgm:spPr/>
    </dgm:pt>
    <dgm:pt modelId="{340549E0-79F3-4709-BEBC-F0C59EE3136E}" type="pres">
      <dgm:prSet presAssocID="{F535C748-063D-4DEC-B466-AF6A9F3F5BA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Irritant"/>
        </a:ext>
      </dgm:extLst>
    </dgm:pt>
    <dgm:pt modelId="{F59CF9E8-F8DD-44AD-91DA-72939D846D11}" type="pres">
      <dgm:prSet presAssocID="{F535C748-063D-4DEC-B466-AF6A9F3F5BAD}" presName="spaceRect" presStyleCnt="0"/>
      <dgm:spPr/>
    </dgm:pt>
    <dgm:pt modelId="{978421A2-F7FC-4C77-AA9E-768B0AAE6146}" type="pres">
      <dgm:prSet presAssocID="{F535C748-063D-4DEC-B466-AF6A9F3F5BAD}" presName="parTx" presStyleLbl="revTx" presStyleIdx="0" presStyleCnt="2">
        <dgm:presLayoutVars>
          <dgm:chMax val="0"/>
          <dgm:chPref val="0"/>
        </dgm:presLayoutVars>
      </dgm:prSet>
      <dgm:spPr/>
    </dgm:pt>
    <dgm:pt modelId="{02E6CAC1-6B09-44EB-B43B-DC80929497A4}" type="pres">
      <dgm:prSet presAssocID="{8F738613-BEFF-47A8-AD0D-D375407FCB96}" presName="sibTrans" presStyleCnt="0"/>
      <dgm:spPr/>
    </dgm:pt>
    <dgm:pt modelId="{AA72C910-E28D-431E-B3A5-300C2A61BE9C}" type="pres">
      <dgm:prSet presAssocID="{257B10F0-1694-42C8-8339-FA2DF8C8A6F4}" presName="compNode" presStyleCnt="0"/>
      <dgm:spPr/>
    </dgm:pt>
    <dgm:pt modelId="{BE228E6B-3A39-4097-A147-5E4662613597}" type="pres">
      <dgm:prSet presAssocID="{257B10F0-1694-42C8-8339-FA2DF8C8A6F4}" presName="bgRect" presStyleLbl="bgShp" presStyleIdx="1" presStyleCnt="2"/>
      <dgm:spPr/>
    </dgm:pt>
    <dgm:pt modelId="{305F07C3-F772-4737-BFFA-3906E1ECCFC9}" type="pres">
      <dgm:prSet presAssocID="{257B10F0-1694-42C8-8339-FA2DF8C8A6F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 Bulb and Gear"/>
        </a:ext>
      </dgm:extLst>
    </dgm:pt>
    <dgm:pt modelId="{64E31737-1688-4C50-83F9-0F4A7BC51C9E}" type="pres">
      <dgm:prSet presAssocID="{257B10F0-1694-42C8-8339-FA2DF8C8A6F4}" presName="spaceRect" presStyleCnt="0"/>
      <dgm:spPr/>
    </dgm:pt>
    <dgm:pt modelId="{1BD163B2-BCD2-405A-921A-07F1B56B7C78}" type="pres">
      <dgm:prSet presAssocID="{257B10F0-1694-42C8-8339-FA2DF8C8A6F4}" presName="parTx" presStyleLbl="revTx" presStyleIdx="1" presStyleCnt="2">
        <dgm:presLayoutVars>
          <dgm:chMax val="0"/>
          <dgm:chPref val="0"/>
        </dgm:presLayoutVars>
      </dgm:prSet>
      <dgm:spPr/>
    </dgm:pt>
  </dgm:ptLst>
  <dgm:cxnLst>
    <dgm:cxn modelId="{AAE05734-DBA1-457A-AFA3-EFEC45EDF4AB}" type="presOf" srcId="{F535C748-063D-4DEC-B466-AF6A9F3F5BAD}" destId="{978421A2-F7FC-4C77-AA9E-768B0AAE6146}" srcOrd="0" destOrd="0" presId="urn:microsoft.com/office/officeart/2018/2/layout/IconVerticalSolidList"/>
    <dgm:cxn modelId="{1F5CA847-889C-4C21-887C-A4F8B740AAE9}" type="presOf" srcId="{257B10F0-1694-42C8-8339-FA2DF8C8A6F4}" destId="{1BD163B2-BCD2-405A-921A-07F1B56B7C78}" srcOrd="0" destOrd="0" presId="urn:microsoft.com/office/officeart/2018/2/layout/IconVerticalSolidList"/>
    <dgm:cxn modelId="{FA54D485-43BE-49B6-8942-29FFADDD2370}" srcId="{534419C9-0FC0-41A2-89A2-25F5BA01303B}" destId="{F535C748-063D-4DEC-B466-AF6A9F3F5BAD}" srcOrd="0" destOrd="0" parTransId="{5723E608-3430-4D37-9B7B-0CCA0A83AF42}" sibTransId="{8F738613-BEFF-47A8-AD0D-D375407FCB96}"/>
    <dgm:cxn modelId="{3A29D1F4-CB53-4DA8-A6E9-1136711E0B6C}" srcId="{534419C9-0FC0-41A2-89A2-25F5BA01303B}" destId="{257B10F0-1694-42C8-8339-FA2DF8C8A6F4}" srcOrd="1" destOrd="0" parTransId="{D6ED41B2-3217-4B4E-BEC6-0E91761EC8CC}" sibTransId="{DCAD82D1-FC20-4CC2-91EE-150ADA5784DD}"/>
    <dgm:cxn modelId="{89D77CF5-7E03-4ECC-900B-F7D0F9ACC770}" type="presOf" srcId="{534419C9-0FC0-41A2-89A2-25F5BA01303B}" destId="{E39C0DCB-8902-4152-83D9-8DB8BC8CB3C8}" srcOrd="0" destOrd="0" presId="urn:microsoft.com/office/officeart/2018/2/layout/IconVerticalSolidList"/>
    <dgm:cxn modelId="{D932AEE3-028A-4A9E-B20F-C6410DCD645E}" type="presParOf" srcId="{E39C0DCB-8902-4152-83D9-8DB8BC8CB3C8}" destId="{35F98EE9-476F-498E-86D9-7A2764EBCB06}" srcOrd="0" destOrd="0" presId="urn:microsoft.com/office/officeart/2018/2/layout/IconVerticalSolidList"/>
    <dgm:cxn modelId="{D9877987-D88A-4014-8ADF-21B33D7D343F}" type="presParOf" srcId="{35F98EE9-476F-498E-86D9-7A2764EBCB06}" destId="{5E730865-BC5E-4C99-8E29-84698ED8136A}" srcOrd="0" destOrd="0" presId="urn:microsoft.com/office/officeart/2018/2/layout/IconVerticalSolidList"/>
    <dgm:cxn modelId="{ACEF29D1-154D-49DA-8112-1871D65CD7AB}" type="presParOf" srcId="{35F98EE9-476F-498E-86D9-7A2764EBCB06}" destId="{340549E0-79F3-4709-BEBC-F0C59EE3136E}" srcOrd="1" destOrd="0" presId="urn:microsoft.com/office/officeart/2018/2/layout/IconVerticalSolidList"/>
    <dgm:cxn modelId="{4AF80FD5-F51A-4E68-9FFF-302E716085D8}" type="presParOf" srcId="{35F98EE9-476F-498E-86D9-7A2764EBCB06}" destId="{F59CF9E8-F8DD-44AD-91DA-72939D846D11}" srcOrd="2" destOrd="0" presId="urn:microsoft.com/office/officeart/2018/2/layout/IconVerticalSolidList"/>
    <dgm:cxn modelId="{855F22D7-A929-427C-A69A-A123E1A2D740}" type="presParOf" srcId="{35F98EE9-476F-498E-86D9-7A2764EBCB06}" destId="{978421A2-F7FC-4C77-AA9E-768B0AAE6146}" srcOrd="3" destOrd="0" presId="urn:microsoft.com/office/officeart/2018/2/layout/IconVerticalSolidList"/>
    <dgm:cxn modelId="{72874708-554C-4DEB-8E3E-504C7D809137}" type="presParOf" srcId="{E39C0DCB-8902-4152-83D9-8DB8BC8CB3C8}" destId="{02E6CAC1-6B09-44EB-B43B-DC80929497A4}" srcOrd="1" destOrd="0" presId="urn:microsoft.com/office/officeart/2018/2/layout/IconVerticalSolidList"/>
    <dgm:cxn modelId="{2654A938-5CA8-43E0-8F37-F2A186BC66F6}" type="presParOf" srcId="{E39C0DCB-8902-4152-83D9-8DB8BC8CB3C8}" destId="{AA72C910-E28D-431E-B3A5-300C2A61BE9C}" srcOrd="2" destOrd="0" presId="urn:microsoft.com/office/officeart/2018/2/layout/IconVerticalSolidList"/>
    <dgm:cxn modelId="{34B8D180-54EB-4432-B984-DF5FED4B2705}" type="presParOf" srcId="{AA72C910-E28D-431E-B3A5-300C2A61BE9C}" destId="{BE228E6B-3A39-4097-A147-5E4662613597}" srcOrd="0" destOrd="0" presId="urn:microsoft.com/office/officeart/2018/2/layout/IconVerticalSolidList"/>
    <dgm:cxn modelId="{EE013A7D-0B4F-47E7-84D0-BD6F8AEB7ED2}" type="presParOf" srcId="{AA72C910-E28D-431E-B3A5-300C2A61BE9C}" destId="{305F07C3-F772-4737-BFFA-3906E1ECCFC9}" srcOrd="1" destOrd="0" presId="urn:microsoft.com/office/officeart/2018/2/layout/IconVerticalSolidList"/>
    <dgm:cxn modelId="{3CDCD406-1D45-4EE6-B954-4EDC1BB49F28}" type="presParOf" srcId="{AA72C910-E28D-431E-B3A5-300C2A61BE9C}" destId="{64E31737-1688-4C50-83F9-0F4A7BC51C9E}" srcOrd="2" destOrd="0" presId="urn:microsoft.com/office/officeart/2018/2/layout/IconVerticalSolidList"/>
    <dgm:cxn modelId="{50662257-5080-49CC-8BD1-DDD58236175B}" type="presParOf" srcId="{AA72C910-E28D-431E-B3A5-300C2A61BE9C}" destId="{1BD163B2-BCD2-405A-921A-07F1B56B7C7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4419C9-0FC0-41A2-89A2-25F5BA01303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535C748-063D-4DEC-B466-AF6A9F3F5BAD}">
      <dgm:prSet custT="1"/>
      <dgm:spPr/>
      <dgm:t>
        <a:bodyPr/>
        <a:lstStyle/>
        <a:p>
          <a:pPr>
            <a:lnSpc>
              <a:spcPct val="100000"/>
            </a:lnSpc>
          </a:pPr>
          <a:r>
            <a:rPr lang="en-US" sz="2200" dirty="0">
              <a:latin typeface="Calibri" panose="020F0502020204030204" pitchFamily="34" charset="0"/>
              <a:ea typeface="Calibri" panose="020F0502020204030204" pitchFamily="34" charset="0"/>
              <a:cs typeface="Calibri" panose="020F0502020204030204" pitchFamily="34" charset="0"/>
            </a:rPr>
            <a:t>You give </a:t>
          </a:r>
          <a:r>
            <a:rPr lang="en-US" sz="2200" b="1" dirty="0">
              <a:latin typeface="Calibri" panose="020F0502020204030204" pitchFamily="34" charset="0"/>
              <a:ea typeface="Calibri" panose="020F0502020204030204" pitchFamily="34" charset="0"/>
              <a:cs typeface="Calibri" panose="020F0502020204030204" pitchFamily="34" charset="0"/>
            </a:rPr>
            <a:t>one example </a:t>
          </a:r>
          <a:r>
            <a:rPr lang="en-US" sz="2200" dirty="0">
              <a:latin typeface="Calibri" panose="020F0502020204030204" pitchFamily="34" charset="0"/>
              <a:ea typeface="Calibri" panose="020F0502020204030204" pitchFamily="34" charset="0"/>
              <a:cs typeface="Calibri" panose="020F0502020204030204" pitchFamily="34" charset="0"/>
            </a:rPr>
            <a:t>of how you’d like the task to be solved.</a:t>
          </a:r>
          <a:endParaRPr lang="en-US" sz="2200" dirty="0"/>
        </a:p>
      </dgm:t>
    </dgm:pt>
    <dgm:pt modelId="{5723E608-3430-4D37-9B7B-0CCA0A83AF42}" type="parTrans" cxnId="{FA54D485-43BE-49B6-8942-29FFADDD2370}">
      <dgm:prSet/>
      <dgm:spPr/>
      <dgm:t>
        <a:bodyPr/>
        <a:lstStyle/>
        <a:p>
          <a:endParaRPr lang="en-US"/>
        </a:p>
      </dgm:t>
    </dgm:pt>
    <dgm:pt modelId="{8F738613-BEFF-47A8-AD0D-D375407FCB96}" type="sibTrans" cxnId="{FA54D485-43BE-49B6-8942-29FFADDD2370}">
      <dgm:prSet/>
      <dgm:spPr/>
      <dgm:t>
        <a:bodyPr/>
        <a:lstStyle/>
        <a:p>
          <a:endParaRPr lang="en-US"/>
        </a:p>
      </dgm:t>
    </dgm:pt>
    <dgm:pt modelId="{257B10F0-1694-42C8-8339-FA2DF8C8A6F4}">
      <dgm:prSet custT="1"/>
      <dgm:spPr/>
      <dgm:t>
        <a:bodyPr/>
        <a:lstStyle/>
        <a:p>
          <a:pPr>
            <a:lnSpc>
              <a:spcPct val="100000"/>
            </a:lnSpc>
          </a:pPr>
          <a:r>
            <a:rPr lang="en-US" sz="2200" dirty="0">
              <a:latin typeface="Calibri" panose="020F0502020204030204" pitchFamily="34" charset="0"/>
              <a:ea typeface="Calibri" panose="020F0502020204030204" pitchFamily="34" charset="0"/>
              <a:cs typeface="Calibri" panose="020F0502020204030204" pitchFamily="34" charset="0"/>
            </a:rPr>
            <a:t>Copilot now understands the pattern better and adjusts output.</a:t>
          </a:r>
          <a:endParaRPr lang="en-US" sz="2200" dirty="0"/>
        </a:p>
      </dgm:t>
    </dgm:pt>
    <dgm:pt modelId="{D6ED41B2-3217-4B4E-BEC6-0E91761EC8CC}" type="parTrans" cxnId="{3A29D1F4-CB53-4DA8-A6E9-1136711E0B6C}">
      <dgm:prSet/>
      <dgm:spPr/>
      <dgm:t>
        <a:bodyPr/>
        <a:lstStyle/>
        <a:p>
          <a:endParaRPr lang="en-US"/>
        </a:p>
      </dgm:t>
    </dgm:pt>
    <dgm:pt modelId="{DCAD82D1-FC20-4CC2-91EE-150ADA5784DD}" type="sibTrans" cxnId="{3A29D1F4-CB53-4DA8-A6E9-1136711E0B6C}">
      <dgm:prSet/>
      <dgm:spPr/>
      <dgm:t>
        <a:bodyPr/>
        <a:lstStyle/>
        <a:p>
          <a:endParaRPr lang="en-US"/>
        </a:p>
      </dgm:t>
    </dgm:pt>
    <dgm:pt modelId="{E39C0DCB-8902-4152-83D9-8DB8BC8CB3C8}" type="pres">
      <dgm:prSet presAssocID="{534419C9-0FC0-41A2-89A2-25F5BA01303B}" presName="root" presStyleCnt="0">
        <dgm:presLayoutVars>
          <dgm:dir/>
          <dgm:resizeHandles val="exact"/>
        </dgm:presLayoutVars>
      </dgm:prSet>
      <dgm:spPr/>
    </dgm:pt>
    <dgm:pt modelId="{35F98EE9-476F-498E-86D9-7A2764EBCB06}" type="pres">
      <dgm:prSet presAssocID="{F535C748-063D-4DEC-B466-AF6A9F3F5BAD}" presName="compNode" presStyleCnt="0"/>
      <dgm:spPr/>
    </dgm:pt>
    <dgm:pt modelId="{5E730865-BC5E-4C99-8E29-84698ED8136A}" type="pres">
      <dgm:prSet presAssocID="{F535C748-063D-4DEC-B466-AF6A9F3F5BAD}" presName="bgRect" presStyleLbl="bgShp" presStyleIdx="0" presStyleCnt="2" custLinFactNeighborX="-165" custLinFactNeighborY="-8950"/>
      <dgm:spPr/>
    </dgm:pt>
    <dgm:pt modelId="{340549E0-79F3-4709-BEBC-F0C59EE3136E}" type="pres">
      <dgm:prSet presAssocID="{F535C748-063D-4DEC-B466-AF6A9F3F5BAD}" presName="iconRect" presStyleLbl="node1" presStyleIdx="0" presStyleCnt="2" custLinFactNeighborX="-16945" custLinFactNeighborY="-1820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Irritant"/>
        </a:ext>
      </dgm:extLst>
    </dgm:pt>
    <dgm:pt modelId="{F59CF9E8-F8DD-44AD-91DA-72939D846D11}" type="pres">
      <dgm:prSet presAssocID="{F535C748-063D-4DEC-B466-AF6A9F3F5BAD}" presName="spaceRect" presStyleCnt="0"/>
      <dgm:spPr/>
    </dgm:pt>
    <dgm:pt modelId="{978421A2-F7FC-4C77-AA9E-768B0AAE6146}" type="pres">
      <dgm:prSet presAssocID="{F535C748-063D-4DEC-B466-AF6A9F3F5BAD}" presName="parTx" presStyleLbl="revTx" presStyleIdx="0" presStyleCnt="2" custLinFactNeighborX="958" custLinFactNeighborY="-1065">
        <dgm:presLayoutVars>
          <dgm:chMax val="0"/>
          <dgm:chPref val="0"/>
        </dgm:presLayoutVars>
      </dgm:prSet>
      <dgm:spPr/>
    </dgm:pt>
    <dgm:pt modelId="{02E6CAC1-6B09-44EB-B43B-DC80929497A4}" type="pres">
      <dgm:prSet presAssocID="{8F738613-BEFF-47A8-AD0D-D375407FCB96}" presName="sibTrans" presStyleCnt="0"/>
      <dgm:spPr/>
    </dgm:pt>
    <dgm:pt modelId="{AA72C910-E28D-431E-B3A5-300C2A61BE9C}" type="pres">
      <dgm:prSet presAssocID="{257B10F0-1694-42C8-8339-FA2DF8C8A6F4}" presName="compNode" presStyleCnt="0"/>
      <dgm:spPr/>
    </dgm:pt>
    <dgm:pt modelId="{BE228E6B-3A39-4097-A147-5E4662613597}" type="pres">
      <dgm:prSet presAssocID="{257B10F0-1694-42C8-8339-FA2DF8C8A6F4}" presName="bgRect" presStyleLbl="bgShp" presStyleIdx="1" presStyleCnt="2" custLinFactNeighborX="-165" custLinFactNeighborY="-10015"/>
      <dgm:spPr/>
    </dgm:pt>
    <dgm:pt modelId="{305F07C3-F772-4737-BFFA-3906E1ECCFC9}" type="pres">
      <dgm:prSet presAssocID="{257B10F0-1694-42C8-8339-FA2DF8C8A6F4}" presName="iconRect" presStyleLbl="node1" presStyleIdx="1" presStyleCnt="2" custLinFactNeighborX="-24405" custLinFactNeighborY="-2115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 Bulb and Gear"/>
        </a:ext>
      </dgm:extLst>
    </dgm:pt>
    <dgm:pt modelId="{64E31737-1688-4C50-83F9-0F4A7BC51C9E}" type="pres">
      <dgm:prSet presAssocID="{257B10F0-1694-42C8-8339-FA2DF8C8A6F4}" presName="spaceRect" presStyleCnt="0"/>
      <dgm:spPr/>
    </dgm:pt>
    <dgm:pt modelId="{1BD163B2-BCD2-405A-921A-07F1B56B7C78}" type="pres">
      <dgm:prSet presAssocID="{257B10F0-1694-42C8-8339-FA2DF8C8A6F4}" presName="parTx" presStyleLbl="revTx" presStyleIdx="1" presStyleCnt="2" custLinFactNeighborX="-3135" custLinFactNeighborY="-11634">
        <dgm:presLayoutVars>
          <dgm:chMax val="0"/>
          <dgm:chPref val="0"/>
        </dgm:presLayoutVars>
      </dgm:prSet>
      <dgm:spPr/>
    </dgm:pt>
  </dgm:ptLst>
  <dgm:cxnLst>
    <dgm:cxn modelId="{AAE05734-DBA1-457A-AFA3-EFEC45EDF4AB}" type="presOf" srcId="{F535C748-063D-4DEC-B466-AF6A9F3F5BAD}" destId="{978421A2-F7FC-4C77-AA9E-768B0AAE6146}" srcOrd="0" destOrd="0" presId="urn:microsoft.com/office/officeart/2018/2/layout/IconVerticalSolidList"/>
    <dgm:cxn modelId="{1F5CA847-889C-4C21-887C-A4F8B740AAE9}" type="presOf" srcId="{257B10F0-1694-42C8-8339-FA2DF8C8A6F4}" destId="{1BD163B2-BCD2-405A-921A-07F1B56B7C78}" srcOrd="0" destOrd="0" presId="urn:microsoft.com/office/officeart/2018/2/layout/IconVerticalSolidList"/>
    <dgm:cxn modelId="{FA54D485-43BE-49B6-8942-29FFADDD2370}" srcId="{534419C9-0FC0-41A2-89A2-25F5BA01303B}" destId="{F535C748-063D-4DEC-B466-AF6A9F3F5BAD}" srcOrd="0" destOrd="0" parTransId="{5723E608-3430-4D37-9B7B-0CCA0A83AF42}" sibTransId="{8F738613-BEFF-47A8-AD0D-D375407FCB96}"/>
    <dgm:cxn modelId="{3A29D1F4-CB53-4DA8-A6E9-1136711E0B6C}" srcId="{534419C9-0FC0-41A2-89A2-25F5BA01303B}" destId="{257B10F0-1694-42C8-8339-FA2DF8C8A6F4}" srcOrd="1" destOrd="0" parTransId="{D6ED41B2-3217-4B4E-BEC6-0E91761EC8CC}" sibTransId="{DCAD82D1-FC20-4CC2-91EE-150ADA5784DD}"/>
    <dgm:cxn modelId="{89D77CF5-7E03-4ECC-900B-F7D0F9ACC770}" type="presOf" srcId="{534419C9-0FC0-41A2-89A2-25F5BA01303B}" destId="{E39C0DCB-8902-4152-83D9-8DB8BC8CB3C8}" srcOrd="0" destOrd="0" presId="urn:microsoft.com/office/officeart/2018/2/layout/IconVerticalSolidList"/>
    <dgm:cxn modelId="{D932AEE3-028A-4A9E-B20F-C6410DCD645E}" type="presParOf" srcId="{E39C0DCB-8902-4152-83D9-8DB8BC8CB3C8}" destId="{35F98EE9-476F-498E-86D9-7A2764EBCB06}" srcOrd="0" destOrd="0" presId="urn:microsoft.com/office/officeart/2018/2/layout/IconVerticalSolidList"/>
    <dgm:cxn modelId="{D9877987-D88A-4014-8ADF-21B33D7D343F}" type="presParOf" srcId="{35F98EE9-476F-498E-86D9-7A2764EBCB06}" destId="{5E730865-BC5E-4C99-8E29-84698ED8136A}" srcOrd="0" destOrd="0" presId="urn:microsoft.com/office/officeart/2018/2/layout/IconVerticalSolidList"/>
    <dgm:cxn modelId="{ACEF29D1-154D-49DA-8112-1871D65CD7AB}" type="presParOf" srcId="{35F98EE9-476F-498E-86D9-7A2764EBCB06}" destId="{340549E0-79F3-4709-BEBC-F0C59EE3136E}" srcOrd="1" destOrd="0" presId="urn:microsoft.com/office/officeart/2018/2/layout/IconVerticalSolidList"/>
    <dgm:cxn modelId="{4AF80FD5-F51A-4E68-9FFF-302E716085D8}" type="presParOf" srcId="{35F98EE9-476F-498E-86D9-7A2764EBCB06}" destId="{F59CF9E8-F8DD-44AD-91DA-72939D846D11}" srcOrd="2" destOrd="0" presId="urn:microsoft.com/office/officeart/2018/2/layout/IconVerticalSolidList"/>
    <dgm:cxn modelId="{855F22D7-A929-427C-A69A-A123E1A2D740}" type="presParOf" srcId="{35F98EE9-476F-498E-86D9-7A2764EBCB06}" destId="{978421A2-F7FC-4C77-AA9E-768B0AAE6146}" srcOrd="3" destOrd="0" presId="urn:microsoft.com/office/officeart/2018/2/layout/IconVerticalSolidList"/>
    <dgm:cxn modelId="{72874708-554C-4DEB-8E3E-504C7D809137}" type="presParOf" srcId="{E39C0DCB-8902-4152-83D9-8DB8BC8CB3C8}" destId="{02E6CAC1-6B09-44EB-B43B-DC80929497A4}" srcOrd="1" destOrd="0" presId="urn:microsoft.com/office/officeart/2018/2/layout/IconVerticalSolidList"/>
    <dgm:cxn modelId="{2654A938-5CA8-43E0-8F37-F2A186BC66F6}" type="presParOf" srcId="{E39C0DCB-8902-4152-83D9-8DB8BC8CB3C8}" destId="{AA72C910-E28D-431E-B3A5-300C2A61BE9C}" srcOrd="2" destOrd="0" presId="urn:microsoft.com/office/officeart/2018/2/layout/IconVerticalSolidList"/>
    <dgm:cxn modelId="{34B8D180-54EB-4432-B984-DF5FED4B2705}" type="presParOf" srcId="{AA72C910-E28D-431E-B3A5-300C2A61BE9C}" destId="{BE228E6B-3A39-4097-A147-5E4662613597}" srcOrd="0" destOrd="0" presId="urn:microsoft.com/office/officeart/2018/2/layout/IconVerticalSolidList"/>
    <dgm:cxn modelId="{EE013A7D-0B4F-47E7-84D0-BD6F8AEB7ED2}" type="presParOf" srcId="{AA72C910-E28D-431E-B3A5-300C2A61BE9C}" destId="{305F07C3-F772-4737-BFFA-3906E1ECCFC9}" srcOrd="1" destOrd="0" presId="urn:microsoft.com/office/officeart/2018/2/layout/IconVerticalSolidList"/>
    <dgm:cxn modelId="{3CDCD406-1D45-4EE6-B954-4EDC1BB49F28}" type="presParOf" srcId="{AA72C910-E28D-431E-B3A5-300C2A61BE9C}" destId="{64E31737-1688-4C50-83F9-0F4A7BC51C9E}" srcOrd="2" destOrd="0" presId="urn:microsoft.com/office/officeart/2018/2/layout/IconVerticalSolidList"/>
    <dgm:cxn modelId="{50662257-5080-49CC-8BD1-DDD58236175B}" type="presParOf" srcId="{AA72C910-E28D-431E-B3A5-300C2A61BE9C}" destId="{1BD163B2-BCD2-405A-921A-07F1B56B7C7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9635EEB-F8E7-4EF2-9291-11A0F19BF3B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F32E2A0-E720-41D5-A7BD-AE59C3D4D9E6}">
      <dgm:prSet/>
      <dgm:spPr/>
      <dgm:t>
        <a:bodyPr/>
        <a:lstStyle/>
        <a:p>
          <a:pPr>
            <a:lnSpc>
              <a:spcPct val="100000"/>
            </a:lnSpc>
          </a:pPr>
          <a:r>
            <a:rPr lang="en-US" b="1"/>
            <a:t>Rapid prototyping:</a:t>
          </a:r>
          <a:r>
            <a:rPr lang="en-US"/>
            <a:t> Quickly generate code snippets based on high-level descriptions for faster POC.</a:t>
          </a:r>
        </a:p>
      </dgm:t>
    </dgm:pt>
    <dgm:pt modelId="{4C54E79C-2F13-44BD-AD28-EB3D4A842560}" type="parTrans" cxnId="{D258E80B-15A8-4505-B14F-919748294543}">
      <dgm:prSet/>
      <dgm:spPr/>
      <dgm:t>
        <a:bodyPr/>
        <a:lstStyle/>
        <a:p>
          <a:endParaRPr lang="en-US"/>
        </a:p>
      </dgm:t>
    </dgm:pt>
    <dgm:pt modelId="{2705504B-336B-475A-A561-0D0A14A2AC63}" type="sibTrans" cxnId="{D258E80B-15A8-4505-B14F-919748294543}">
      <dgm:prSet/>
      <dgm:spPr/>
      <dgm:t>
        <a:bodyPr/>
        <a:lstStyle/>
        <a:p>
          <a:endParaRPr lang="en-US"/>
        </a:p>
      </dgm:t>
    </dgm:pt>
    <dgm:pt modelId="{2423AD34-E357-4ABC-A3CD-7F19470BBAA1}">
      <dgm:prSet/>
      <dgm:spPr/>
      <dgm:t>
        <a:bodyPr/>
        <a:lstStyle/>
        <a:p>
          <a:pPr>
            <a:lnSpc>
              <a:spcPct val="100000"/>
            </a:lnSpc>
          </a:pPr>
          <a:r>
            <a:rPr lang="en-US" b="1"/>
            <a:t>User story implementation:</a:t>
          </a:r>
          <a:r>
            <a:rPr lang="en-US"/>
            <a:t> Transform user stories into initial function or class definitions, providing a starting point for development.</a:t>
          </a:r>
        </a:p>
      </dgm:t>
    </dgm:pt>
    <dgm:pt modelId="{DE0FD3A0-FCB5-4D88-84D2-40820D508A6E}" type="parTrans" cxnId="{72094DFA-4409-4C5E-BD4D-0C4E4319E855}">
      <dgm:prSet/>
      <dgm:spPr/>
      <dgm:t>
        <a:bodyPr/>
        <a:lstStyle/>
        <a:p>
          <a:endParaRPr lang="en-US"/>
        </a:p>
      </dgm:t>
    </dgm:pt>
    <dgm:pt modelId="{7CB03425-3BAC-4035-BC73-51EB4C038AF7}" type="sibTrans" cxnId="{72094DFA-4409-4C5E-BD4D-0C4E4319E855}">
      <dgm:prSet/>
      <dgm:spPr/>
      <dgm:t>
        <a:bodyPr/>
        <a:lstStyle/>
        <a:p>
          <a:endParaRPr lang="en-US"/>
        </a:p>
      </dgm:t>
    </dgm:pt>
    <dgm:pt modelId="{97432C66-8616-4644-B813-943A4658F50D}">
      <dgm:prSet/>
      <dgm:spPr/>
      <dgm:t>
        <a:bodyPr/>
        <a:lstStyle/>
        <a:p>
          <a:pPr>
            <a:lnSpc>
              <a:spcPct val="100000"/>
            </a:lnSpc>
          </a:pPr>
          <a:r>
            <a:rPr lang="en-US" b="1"/>
            <a:t>API design:</a:t>
          </a:r>
          <a:r>
            <a:rPr lang="en-US"/>
            <a:t> Suggest API structures based on the described functionality.</a:t>
          </a:r>
        </a:p>
      </dgm:t>
    </dgm:pt>
    <dgm:pt modelId="{668EFAB7-A466-44A0-ABC3-3AE88BB5ED12}" type="parTrans" cxnId="{BB7FD524-C00E-4AED-98A8-B01281BD397A}">
      <dgm:prSet/>
      <dgm:spPr/>
      <dgm:t>
        <a:bodyPr/>
        <a:lstStyle/>
        <a:p>
          <a:endParaRPr lang="en-US"/>
        </a:p>
      </dgm:t>
    </dgm:pt>
    <dgm:pt modelId="{56A62AA5-BE36-4588-83B2-5D8714E34906}" type="sibTrans" cxnId="{BB7FD524-C00E-4AED-98A8-B01281BD397A}">
      <dgm:prSet/>
      <dgm:spPr/>
      <dgm:t>
        <a:bodyPr/>
        <a:lstStyle/>
        <a:p>
          <a:endParaRPr lang="en-US"/>
        </a:p>
      </dgm:t>
    </dgm:pt>
    <dgm:pt modelId="{AD138B60-ABEE-4413-87E2-F97022B37B20}" type="pres">
      <dgm:prSet presAssocID="{29635EEB-F8E7-4EF2-9291-11A0F19BF3B6}" presName="root" presStyleCnt="0">
        <dgm:presLayoutVars>
          <dgm:dir/>
          <dgm:resizeHandles val="exact"/>
        </dgm:presLayoutVars>
      </dgm:prSet>
      <dgm:spPr/>
    </dgm:pt>
    <dgm:pt modelId="{93E9A0E4-48B8-4EF5-B5B9-782FBB041E4A}" type="pres">
      <dgm:prSet presAssocID="{1F32E2A0-E720-41D5-A7BD-AE59C3D4D9E6}" presName="compNode" presStyleCnt="0"/>
      <dgm:spPr/>
    </dgm:pt>
    <dgm:pt modelId="{2517D417-3705-412E-864C-3103852695DF}" type="pres">
      <dgm:prSet presAssocID="{1F32E2A0-E720-41D5-A7BD-AE59C3D4D9E6}" presName="bgRect" presStyleLbl="bgShp" presStyleIdx="0" presStyleCnt="3"/>
      <dgm:spPr/>
    </dgm:pt>
    <dgm:pt modelId="{6A1B017B-F659-4C77-915A-2A5E6DB06A74}" type="pres">
      <dgm:prSet presAssocID="{1F32E2A0-E720-41D5-A7BD-AE59C3D4D9E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F7894902-120B-4E61-B77D-8BF06E95F685}" type="pres">
      <dgm:prSet presAssocID="{1F32E2A0-E720-41D5-A7BD-AE59C3D4D9E6}" presName="spaceRect" presStyleCnt="0"/>
      <dgm:spPr/>
    </dgm:pt>
    <dgm:pt modelId="{0159FFAA-FBDB-4748-B9BD-0789F4CEDC08}" type="pres">
      <dgm:prSet presAssocID="{1F32E2A0-E720-41D5-A7BD-AE59C3D4D9E6}" presName="parTx" presStyleLbl="revTx" presStyleIdx="0" presStyleCnt="3">
        <dgm:presLayoutVars>
          <dgm:chMax val="0"/>
          <dgm:chPref val="0"/>
        </dgm:presLayoutVars>
      </dgm:prSet>
      <dgm:spPr/>
    </dgm:pt>
    <dgm:pt modelId="{5A3520AD-A08C-4F7D-9253-D56B45DE323A}" type="pres">
      <dgm:prSet presAssocID="{2705504B-336B-475A-A561-0D0A14A2AC63}" presName="sibTrans" presStyleCnt="0"/>
      <dgm:spPr/>
    </dgm:pt>
    <dgm:pt modelId="{B57F4D4C-5D90-4CFB-9375-5D0C66B45E37}" type="pres">
      <dgm:prSet presAssocID="{2423AD34-E357-4ABC-A3CD-7F19470BBAA1}" presName="compNode" presStyleCnt="0"/>
      <dgm:spPr/>
    </dgm:pt>
    <dgm:pt modelId="{E312489F-01AA-4C74-9E68-27FE15190594}" type="pres">
      <dgm:prSet presAssocID="{2423AD34-E357-4ABC-A3CD-7F19470BBAA1}" presName="bgRect" presStyleLbl="bgShp" presStyleIdx="1" presStyleCnt="3"/>
      <dgm:spPr/>
    </dgm:pt>
    <dgm:pt modelId="{B3B5C740-2A54-4BD8-8C2C-1856B1A7FCA0}" type="pres">
      <dgm:prSet presAssocID="{2423AD34-E357-4ABC-A3CD-7F19470BBA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3A46C001-5C8B-49ED-9148-8B40EA737370}" type="pres">
      <dgm:prSet presAssocID="{2423AD34-E357-4ABC-A3CD-7F19470BBAA1}" presName="spaceRect" presStyleCnt="0"/>
      <dgm:spPr/>
    </dgm:pt>
    <dgm:pt modelId="{42E3E3FD-656D-4465-96A2-86C704C84770}" type="pres">
      <dgm:prSet presAssocID="{2423AD34-E357-4ABC-A3CD-7F19470BBAA1}" presName="parTx" presStyleLbl="revTx" presStyleIdx="1" presStyleCnt="3">
        <dgm:presLayoutVars>
          <dgm:chMax val="0"/>
          <dgm:chPref val="0"/>
        </dgm:presLayoutVars>
      </dgm:prSet>
      <dgm:spPr/>
    </dgm:pt>
    <dgm:pt modelId="{A4A603F5-C34F-4D03-BC3C-EDC4F95B4BAB}" type="pres">
      <dgm:prSet presAssocID="{7CB03425-3BAC-4035-BC73-51EB4C038AF7}" presName="sibTrans" presStyleCnt="0"/>
      <dgm:spPr/>
    </dgm:pt>
    <dgm:pt modelId="{9C5DDA6A-9BAA-454D-87DF-EC2929054693}" type="pres">
      <dgm:prSet presAssocID="{97432C66-8616-4644-B813-943A4658F50D}" presName="compNode" presStyleCnt="0"/>
      <dgm:spPr/>
    </dgm:pt>
    <dgm:pt modelId="{401245CE-DBDB-4D8E-AE33-940511AF3550}" type="pres">
      <dgm:prSet presAssocID="{97432C66-8616-4644-B813-943A4658F50D}" presName="bgRect" presStyleLbl="bgShp" presStyleIdx="2" presStyleCnt="3"/>
      <dgm:spPr/>
    </dgm:pt>
    <dgm:pt modelId="{B59ADC67-534D-432E-92AF-52300BC5CDF3}" type="pres">
      <dgm:prSet presAssocID="{97432C66-8616-4644-B813-943A4658F50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5ABE2488-81DB-4C54-B056-385DECB65950}" type="pres">
      <dgm:prSet presAssocID="{97432C66-8616-4644-B813-943A4658F50D}" presName="spaceRect" presStyleCnt="0"/>
      <dgm:spPr/>
    </dgm:pt>
    <dgm:pt modelId="{67F148FF-9B3B-4680-934A-FF3439AFF462}" type="pres">
      <dgm:prSet presAssocID="{97432C66-8616-4644-B813-943A4658F50D}" presName="parTx" presStyleLbl="revTx" presStyleIdx="2" presStyleCnt="3">
        <dgm:presLayoutVars>
          <dgm:chMax val="0"/>
          <dgm:chPref val="0"/>
        </dgm:presLayoutVars>
      </dgm:prSet>
      <dgm:spPr/>
    </dgm:pt>
  </dgm:ptLst>
  <dgm:cxnLst>
    <dgm:cxn modelId="{D258E80B-15A8-4505-B14F-919748294543}" srcId="{29635EEB-F8E7-4EF2-9291-11A0F19BF3B6}" destId="{1F32E2A0-E720-41D5-A7BD-AE59C3D4D9E6}" srcOrd="0" destOrd="0" parTransId="{4C54E79C-2F13-44BD-AD28-EB3D4A842560}" sibTransId="{2705504B-336B-475A-A561-0D0A14A2AC63}"/>
    <dgm:cxn modelId="{BB7FD524-C00E-4AED-98A8-B01281BD397A}" srcId="{29635EEB-F8E7-4EF2-9291-11A0F19BF3B6}" destId="{97432C66-8616-4644-B813-943A4658F50D}" srcOrd="2" destOrd="0" parTransId="{668EFAB7-A466-44A0-ABC3-3AE88BB5ED12}" sibTransId="{56A62AA5-BE36-4588-83B2-5D8714E34906}"/>
    <dgm:cxn modelId="{C93CEC6C-6C1D-48EC-B726-37B0088F5E0C}" type="presOf" srcId="{97432C66-8616-4644-B813-943A4658F50D}" destId="{67F148FF-9B3B-4680-934A-FF3439AFF462}" srcOrd="0" destOrd="0" presId="urn:microsoft.com/office/officeart/2018/2/layout/IconVerticalSolidList"/>
    <dgm:cxn modelId="{2471B582-EE50-4E3D-A865-E4FFDB4489D6}" type="presOf" srcId="{1F32E2A0-E720-41D5-A7BD-AE59C3D4D9E6}" destId="{0159FFAA-FBDB-4748-B9BD-0789F4CEDC08}" srcOrd="0" destOrd="0" presId="urn:microsoft.com/office/officeart/2018/2/layout/IconVerticalSolidList"/>
    <dgm:cxn modelId="{5504A2E6-72D9-46EF-ACAD-6E693A98DA7F}" type="presOf" srcId="{29635EEB-F8E7-4EF2-9291-11A0F19BF3B6}" destId="{AD138B60-ABEE-4413-87E2-F97022B37B20}" srcOrd="0" destOrd="0" presId="urn:microsoft.com/office/officeart/2018/2/layout/IconVerticalSolidList"/>
    <dgm:cxn modelId="{72094DFA-4409-4C5E-BD4D-0C4E4319E855}" srcId="{29635EEB-F8E7-4EF2-9291-11A0F19BF3B6}" destId="{2423AD34-E357-4ABC-A3CD-7F19470BBAA1}" srcOrd="1" destOrd="0" parTransId="{DE0FD3A0-FCB5-4D88-84D2-40820D508A6E}" sibTransId="{7CB03425-3BAC-4035-BC73-51EB4C038AF7}"/>
    <dgm:cxn modelId="{EAB00AFF-B9BA-4530-B731-1AC110B80D61}" type="presOf" srcId="{2423AD34-E357-4ABC-A3CD-7F19470BBAA1}" destId="{42E3E3FD-656D-4465-96A2-86C704C84770}" srcOrd="0" destOrd="0" presId="urn:microsoft.com/office/officeart/2018/2/layout/IconVerticalSolidList"/>
    <dgm:cxn modelId="{AF52E660-603D-43BB-90C6-A5491B95F662}" type="presParOf" srcId="{AD138B60-ABEE-4413-87E2-F97022B37B20}" destId="{93E9A0E4-48B8-4EF5-B5B9-782FBB041E4A}" srcOrd="0" destOrd="0" presId="urn:microsoft.com/office/officeart/2018/2/layout/IconVerticalSolidList"/>
    <dgm:cxn modelId="{263693E1-D7CE-4B16-9E31-DEA6ED115221}" type="presParOf" srcId="{93E9A0E4-48B8-4EF5-B5B9-782FBB041E4A}" destId="{2517D417-3705-412E-864C-3103852695DF}" srcOrd="0" destOrd="0" presId="urn:microsoft.com/office/officeart/2018/2/layout/IconVerticalSolidList"/>
    <dgm:cxn modelId="{5E753CE4-4994-4AB2-82A5-B34C079957D6}" type="presParOf" srcId="{93E9A0E4-48B8-4EF5-B5B9-782FBB041E4A}" destId="{6A1B017B-F659-4C77-915A-2A5E6DB06A74}" srcOrd="1" destOrd="0" presId="urn:microsoft.com/office/officeart/2018/2/layout/IconVerticalSolidList"/>
    <dgm:cxn modelId="{E16323DE-B3D0-457F-BFEB-FE284BFC5278}" type="presParOf" srcId="{93E9A0E4-48B8-4EF5-B5B9-782FBB041E4A}" destId="{F7894902-120B-4E61-B77D-8BF06E95F685}" srcOrd="2" destOrd="0" presId="urn:microsoft.com/office/officeart/2018/2/layout/IconVerticalSolidList"/>
    <dgm:cxn modelId="{64762F4A-ECC3-4B73-9124-72098D112E5B}" type="presParOf" srcId="{93E9A0E4-48B8-4EF5-B5B9-782FBB041E4A}" destId="{0159FFAA-FBDB-4748-B9BD-0789F4CEDC08}" srcOrd="3" destOrd="0" presId="urn:microsoft.com/office/officeart/2018/2/layout/IconVerticalSolidList"/>
    <dgm:cxn modelId="{816EBAEA-6122-48FA-8DAE-28F4223CFDF7}" type="presParOf" srcId="{AD138B60-ABEE-4413-87E2-F97022B37B20}" destId="{5A3520AD-A08C-4F7D-9253-D56B45DE323A}" srcOrd="1" destOrd="0" presId="urn:microsoft.com/office/officeart/2018/2/layout/IconVerticalSolidList"/>
    <dgm:cxn modelId="{5AE59492-C3FD-4CF4-8DE8-279DF9D0E617}" type="presParOf" srcId="{AD138B60-ABEE-4413-87E2-F97022B37B20}" destId="{B57F4D4C-5D90-4CFB-9375-5D0C66B45E37}" srcOrd="2" destOrd="0" presId="urn:microsoft.com/office/officeart/2018/2/layout/IconVerticalSolidList"/>
    <dgm:cxn modelId="{5566D477-DFB9-452D-B048-4DF4664329B8}" type="presParOf" srcId="{B57F4D4C-5D90-4CFB-9375-5D0C66B45E37}" destId="{E312489F-01AA-4C74-9E68-27FE15190594}" srcOrd="0" destOrd="0" presId="urn:microsoft.com/office/officeart/2018/2/layout/IconVerticalSolidList"/>
    <dgm:cxn modelId="{CEED5E2D-0EC7-4320-9A53-B4802DE0AA7B}" type="presParOf" srcId="{B57F4D4C-5D90-4CFB-9375-5D0C66B45E37}" destId="{B3B5C740-2A54-4BD8-8C2C-1856B1A7FCA0}" srcOrd="1" destOrd="0" presId="urn:microsoft.com/office/officeart/2018/2/layout/IconVerticalSolidList"/>
    <dgm:cxn modelId="{4A9F649D-A17F-4191-8171-FF3BE2E307F6}" type="presParOf" srcId="{B57F4D4C-5D90-4CFB-9375-5D0C66B45E37}" destId="{3A46C001-5C8B-49ED-9148-8B40EA737370}" srcOrd="2" destOrd="0" presId="urn:microsoft.com/office/officeart/2018/2/layout/IconVerticalSolidList"/>
    <dgm:cxn modelId="{F57425D1-2C7A-417B-B6C4-F03B1289760E}" type="presParOf" srcId="{B57F4D4C-5D90-4CFB-9375-5D0C66B45E37}" destId="{42E3E3FD-656D-4465-96A2-86C704C84770}" srcOrd="3" destOrd="0" presId="urn:microsoft.com/office/officeart/2018/2/layout/IconVerticalSolidList"/>
    <dgm:cxn modelId="{E5E0D44B-7F2E-4455-81ED-F2B5AB2C0506}" type="presParOf" srcId="{AD138B60-ABEE-4413-87E2-F97022B37B20}" destId="{A4A603F5-C34F-4D03-BC3C-EDC4F95B4BAB}" srcOrd="3" destOrd="0" presId="urn:microsoft.com/office/officeart/2018/2/layout/IconVerticalSolidList"/>
    <dgm:cxn modelId="{2E733D66-4C05-401C-8870-D18E09D3F008}" type="presParOf" srcId="{AD138B60-ABEE-4413-87E2-F97022B37B20}" destId="{9C5DDA6A-9BAA-454D-87DF-EC2929054693}" srcOrd="4" destOrd="0" presId="urn:microsoft.com/office/officeart/2018/2/layout/IconVerticalSolidList"/>
    <dgm:cxn modelId="{4FC1ECB9-4352-4B30-8017-DC2A63D88A6E}" type="presParOf" srcId="{9C5DDA6A-9BAA-454D-87DF-EC2929054693}" destId="{401245CE-DBDB-4D8E-AE33-940511AF3550}" srcOrd="0" destOrd="0" presId="urn:microsoft.com/office/officeart/2018/2/layout/IconVerticalSolidList"/>
    <dgm:cxn modelId="{F8ED3FEF-699F-4FEE-B02D-14DF618A1CC8}" type="presParOf" srcId="{9C5DDA6A-9BAA-454D-87DF-EC2929054693}" destId="{B59ADC67-534D-432E-92AF-52300BC5CDF3}" srcOrd="1" destOrd="0" presId="urn:microsoft.com/office/officeart/2018/2/layout/IconVerticalSolidList"/>
    <dgm:cxn modelId="{279B3320-01F3-4AE2-81FE-58EFD5BE03D4}" type="presParOf" srcId="{9C5DDA6A-9BAA-454D-87DF-EC2929054693}" destId="{5ABE2488-81DB-4C54-B056-385DECB65950}" srcOrd="2" destOrd="0" presId="urn:microsoft.com/office/officeart/2018/2/layout/IconVerticalSolidList"/>
    <dgm:cxn modelId="{D21EB9DC-5862-4BC9-9816-4BD40AB3CCE1}" type="presParOf" srcId="{9C5DDA6A-9BAA-454D-87DF-EC2929054693}" destId="{67F148FF-9B3B-4680-934A-FF3439AFF46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A38F845-7B45-492C-BB0A-62B2A9D56316}" type="doc">
      <dgm:prSet loTypeId="urn:microsoft.com/office/officeart/2008/layout/LinedList" loCatId="list" qsTypeId="urn:microsoft.com/office/officeart/2005/8/quickstyle/simple3" qsCatId="simple" csTypeId="urn:microsoft.com/office/officeart/2005/8/colors/accent1_2" csCatId="accent1" phldr="1"/>
      <dgm:spPr/>
      <dgm:t>
        <a:bodyPr/>
        <a:lstStyle/>
        <a:p>
          <a:endParaRPr lang="en-US"/>
        </a:p>
      </dgm:t>
    </dgm:pt>
    <dgm:pt modelId="{A3677412-38B1-4FCF-9FEA-5C14DD1DDB72}">
      <dgm:prSet/>
      <dgm:spPr/>
      <dgm:t>
        <a:bodyPr/>
        <a:lstStyle/>
        <a:p>
          <a:r>
            <a:rPr lang="en-US" b="1"/>
            <a:t>Unit test creation:</a:t>
          </a:r>
          <a:r>
            <a:rPr lang="en-US"/>
            <a:t> Generate test cases based on function signatures and behaviour, ensuring comprehensive test coverage.</a:t>
          </a:r>
          <a:endParaRPr lang="en-US" dirty="0"/>
        </a:p>
      </dgm:t>
    </dgm:pt>
    <dgm:pt modelId="{CA83E8E3-7E55-4EB1-9C9F-748545C429D8}" type="parTrans" cxnId="{361F9C07-3301-4ECE-9A43-CD8D3BB81200}">
      <dgm:prSet/>
      <dgm:spPr/>
      <dgm:t>
        <a:bodyPr/>
        <a:lstStyle/>
        <a:p>
          <a:endParaRPr lang="en-US"/>
        </a:p>
      </dgm:t>
    </dgm:pt>
    <dgm:pt modelId="{7D283E42-65A1-4D2B-89DD-814488AD7C3C}" type="sibTrans" cxnId="{361F9C07-3301-4ECE-9A43-CD8D3BB81200}">
      <dgm:prSet/>
      <dgm:spPr/>
      <dgm:t>
        <a:bodyPr/>
        <a:lstStyle/>
        <a:p>
          <a:endParaRPr lang="en-US"/>
        </a:p>
      </dgm:t>
    </dgm:pt>
    <dgm:pt modelId="{595C1446-9304-4E50-8A31-AB2C65588153}">
      <dgm:prSet/>
      <dgm:spPr/>
      <dgm:t>
        <a:bodyPr/>
        <a:lstStyle/>
        <a:p>
          <a:r>
            <a:rPr lang="en-US" b="1" dirty="0"/>
            <a:t>Test data generation:</a:t>
          </a:r>
          <a:r>
            <a:rPr lang="en-US" dirty="0"/>
            <a:t> Create realistic test data sets, saving time on manual data creation.</a:t>
          </a:r>
        </a:p>
      </dgm:t>
    </dgm:pt>
    <dgm:pt modelId="{6E440082-0C13-444F-A491-F0604D10AB38}" type="parTrans" cxnId="{025BC716-AA4C-4461-80F1-71F1017B2D84}">
      <dgm:prSet/>
      <dgm:spPr/>
      <dgm:t>
        <a:bodyPr/>
        <a:lstStyle/>
        <a:p>
          <a:endParaRPr lang="en-US"/>
        </a:p>
      </dgm:t>
    </dgm:pt>
    <dgm:pt modelId="{69494C79-7612-4191-AD3E-AC63BED8D8CA}" type="sibTrans" cxnId="{025BC716-AA4C-4461-80F1-71F1017B2D84}">
      <dgm:prSet/>
      <dgm:spPr/>
      <dgm:t>
        <a:bodyPr/>
        <a:lstStyle/>
        <a:p>
          <a:endParaRPr lang="en-US"/>
        </a:p>
      </dgm:t>
    </dgm:pt>
    <dgm:pt modelId="{0C3EB867-BA38-4032-ACA9-65A2427F35B9}">
      <dgm:prSet/>
      <dgm:spPr/>
      <dgm:t>
        <a:bodyPr/>
        <a:lstStyle/>
        <a:p>
          <a:r>
            <a:rPr lang="en-US" b="1" dirty="0"/>
            <a:t>Edge case identification:</a:t>
          </a:r>
          <a:r>
            <a:rPr lang="en-US" dirty="0"/>
            <a:t> Suggest test scenarios that cover edge cases, improving the robustness of tests.</a:t>
          </a:r>
        </a:p>
      </dgm:t>
    </dgm:pt>
    <dgm:pt modelId="{E64164D5-0BF8-4785-857F-E333BA90FEAB}" type="parTrans" cxnId="{3FCB4FD2-578C-4C44-8A2E-C7D313A2D4BD}">
      <dgm:prSet/>
      <dgm:spPr/>
      <dgm:t>
        <a:bodyPr/>
        <a:lstStyle/>
        <a:p>
          <a:endParaRPr lang="en-US"/>
        </a:p>
      </dgm:t>
    </dgm:pt>
    <dgm:pt modelId="{D324D4DC-FD72-4323-8A76-8612A9C8C51B}" type="sibTrans" cxnId="{3FCB4FD2-578C-4C44-8A2E-C7D313A2D4BD}">
      <dgm:prSet/>
      <dgm:spPr/>
      <dgm:t>
        <a:bodyPr/>
        <a:lstStyle/>
        <a:p>
          <a:endParaRPr lang="en-US"/>
        </a:p>
      </dgm:t>
    </dgm:pt>
    <dgm:pt modelId="{12A3BFB7-743F-46BB-8F4C-209A5C2DA0D1}">
      <dgm:prSet/>
      <dgm:spPr/>
      <dgm:t>
        <a:bodyPr/>
        <a:lstStyle/>
        <a:p>
          <a:r>
            <a:rPr lang="en-US" b="1"/>
            <a:t>Assertion suggestions:</a:t>
          </a:r>
          <a:r>
            <a:rPr lang="en-US"/>
            <a:t> Propose appropriate assertions based on the expected behavior of the code being tested.</a:t>
          </a:r>
        </a:p>
      </dgm:t>
    </dgm:pt>
    <dgm:pt modelId="{807A0FF6-5F5C-4E1F-993C-6FBFE4B219CB}" type="parTrans" cxnId="{67B5FC62-DBE4-4417-B9A3-FE530C8ACE47}">
      <dgm:prSet/>
      <dgm:spPr/>
      <dgm:t>
        <a:bodyPr/>
        <a:lstStyle/>
        <a:p>
          <a:endParaRPr lang="en-US"/>
        </a:p>
      </dgm:t>
    </dgm:pt>
    <dgm:pt modelId="{93226950-4912-4873-A38E-E9EBA19E9DBA}" type="sibTrans" cxnId="{67B5FC62-DBE4-4417-B9A3-FE530C8ACE47}">
      <dgm:prSet/>
      <dgm:spPr/>
      <dgm:t>
        <a:bodyPr/>
        <a:lstStyle/>
        <a:p>
          <a:endParaRPr lang="en-US"/>
        </a:p>
      </dgm:t>
    </dgm:pt>
    <dgm:pt modelId="{93E72394-A641-4567-88FE-E8CB22E2862F}" type="pres">
      <dgm:prSet presAssocID="{CA38F845-7B45-492C-BB0A-62B2A9D56316}" presName="vert0" presStyleCnt="0">
        <dgm:presLayoutVars>
          <dgm:dir/>
          <dgm:animOne val="branch"/>
          <dgm:animLvl val="lvl"/>
        </dgm:presLayoutVars>
      </dgm:prSet>
      <dgm:spPr/>
    </dgm:pt>
    <dgm:pt modelId="{E1B45160-AF3E-400B-B226-1A74DA42BEEE}" type="pres">
      <dgm:prSet presAssocID="{A3677412-38B1-4FCF-9FEA-5C14DD1DDB72}" presName="thickLine" presStyleLbl="alignNode1" presStyleIdx="0" presStyleCnt="4"/>
      <dgm:spPr/>
    </dgm:pt>
    <dgm:pt modelId="{C2F20281-3ABD-41C0-9AA6-AA48B836111B}" type="pres">
      <dgm:prSet presAssocID="{A3677412-38B1-4FCF-9FEA-5C14DD1DDB72}" presName="horz1" presStyleCnt="0"/>
      <dgm:spPr/>
    </dgm:pt>
    <dgm:pt modelId="{31F578E5-F9B4-4F2F-B309-78A8419B99FB}" type="pres">
      <dgm:prSet presAssocID="{A3677412-38B1-4FCF-9FEA-5C14DD1DDB72}" presName="tx1" presStyleLbl="revTx" presStyleIdx="0" presStyleCnt="4"/>
      <dgm:spPr/>
    </dgm:pt>
    <dgm:pt modelId="{4A11C0AC-4963-43DA-908B-22C45987D04B}" type="pres">
      <dgm:prSet presAssocID="{A3677412-38B1-4FCF-9FEA-5C14DD1DDB72}" presName="vert1" presStyleCnt="0"/>
      <dgm:spPr/>
    </dgm:pt>
    <dgm:pt modelId="{CDA71F0B-D06D-436F-897B-C2DA7E228E28}" type="pres">
      <dgm:prSet presAssocID="{595C1446-9304-4E50-8A31-AB2C65588153}" presName="thickLine" presStyleLbl="alignNode1" presStyleIdx="1" presStyleCnt="4"/>
      <dgm:spPr/>
    </dgm:pt>
    <dgm:pt modelId="{D1A30A44-FF74-4B21-9536-765621F5B5E3}" type="pres">
      <dgm:prSet presAssocID="{595C1446-9304-4E50-8A31-AB2C65588153}" presName="horz1" presStyleCnt="0"/>
      <dgm:spPr/>
    </dgm:pt>
    <dgm:pt modelId="{30FD3856-DF40-468C-BFF0-A7C3D506ABDC}" type="pres">
      <dgm:prSet presAssocID="{595C1446-9304-4E50-8A31-AB2C65588153}" presName="tx1" presStyleLbl="revTx" presStyleIdx="1" presStyleCnt="4"/>
      <dgm:spPr/>
    </dgm:pt>
    <dgm:pt modelId="{F1419CFB-8A3A-4D14-B5C5-BC4E4AF7027C}" type="pres">
      <dgm:prSet presAssocID="{595C1446-9304-4E50-8A31-AB2C65588153}" presName="vert1" presStyleCnt="0"/>
      <dgm:spPr/>
    </dgm:pt>
    <dgm:pt modelId="{56D9AB10-7960-4C50-8A45-27FC8A2AA2F6}" type="pres">
      <dgm:prSet presAssocID="{0C3EB867-BA38-4032-ACA9-65A2427F35B9}" presName="thickLine" presStyleLbl="alignNode1" presStyleIdx="2" presStyleCnt="4"/>
      <dgm:spPr/>
    </dgm:pt>
    <dgm:pt modelId="{05BE51F9-E12A-4F3E-8864-F03A5A725211}" type="pres">
      <dgm:prSet presAssocID="{0C3EB867-BA38-4032-ACA9-65A2427F35B9}" presName="horz1" presStyleCnt="0"/>
      <dgm:spPr/>
    </dgm:pt>
    <dgm:pt modelId="{6EE7973B-8F15-45CB-84EB-80A5D33C211C}" type="pres">
      <dgm:prSet presAssocID="{0C3EB867-BA38-4032-ACA9-65A2427F35B9}" presName="tx1" presStyleLbl="revTx" presStyleIdx="2" presStyleCnt="4"/>
      <dgm:spPr/>
    </dgm:pt>
    <dgm:pt modelId="{A0B684ED-3510-40D1-A256-6B54D8272EFF}" type="pres">
      <dgm:prSet presAssocID="{0C3EB867-BA38-4032-ACA9-65A2427F35B9}" presName="vert1" presStyleCnt="0"/>
      <dgm:spPr/>
    </dgm:pt>
    <dgm:pt modelId="{D1C4EBA0-2E0F-422A-9E56-1A761936CFB2}" type="pres">
      <dgm:prSet presAssocID="{12A3BFB7-743F-46BB-8F4C-209A5C2DA0D1}" presName="thickLine" presStyleLbl="alignNode1" presStyleIdx="3" presStyleCnt="4"/>
      <dgm:spPr/>
    </dgm:pt>
    <dgm:pt modelId="{08CB1151-4A6E-4F60-A632-5475C9D8C749}" type="pres">
      <dgm:prSet presAssocID="{12A3BFB7-743F-46BB-8F4C-209A5C2DA0D1}" presName="horz1" presStyleCnt="0"/>
      <dgm:spPr/>
    </dgm:pt>
    <dgm:pt modelId="{F3AB8A8D-EE54-4307-BE1C-1896F3AF1327}" type="pres">
      <dgm:prSet presAssocID="{12A3BFB7-743F-46BB-8F4C-209A5C2DA0D1}" presName="tx1" presStyleLbl="revTx" presStyleIdx="3" presStyleCnt="4"/>
      <dgm:spPr/>
    </dgm:pt>
    <dgm:pt modelId="{E245F51D-8E9C-4143-A1B1-D8DE6D16BE67}" type="pres">
      <dgm:prSet presAssocID="{12A3BFB7-743F-46BB-8F4C-209A5C2DA0D1}" presName="vert1" presStyleCnt="0"/>
      <dgm:spPr/>
    </dgm:pt>
  </dgm:ptLst>
  <dgm:cxnLst>
    <dgm:cxn modelId="{361F9C07-3301-4ECE-9A43-CD8D3BB81200}" srcId="{CA38F845-7B45-492C-BB0A-62B2A9D56316}" destId="{A3677412-38B1-4FCF-9FEA-5C14DD1DDB72}" srcOrd="0" destOrd="0" parTransId="{CA83E8E3-7E55-4EB1-9C9F-748545C429D8}" sibTransId="{7D283E42-65A1-4D2B-89DD-814488AD7C3C}"/>
    <dgm:cxn modelId="{025BC716-AA4C-4461-80F1-71F1017B2D84}" srcId="{CA38F845-7B45-492C-BB0A-62B2A9D56316}" destId="{595C1446-9304-4E50-8A31-AB2C65588153}" srcOrd="1" destOrd="0" parTransId="{6E440082-0C13-444F-A491-F0604D10AB38}" sibTransId="{69494C79-7612-4191-AD3E-AC63BED8D8CA}"/>
    <dgm:cxn modelId="{0842D85E-68A6-4D49-B07B-0C243777AC6F}" type="presOf" srcId="{A3677412-38B1-4FCF-9FEA-5C14DD1DDB72}" destId="{31F578E5-F9B4-4F2F-B309-78A8419B99FB}" srcOrd="0" destOrd="0" presId="urn:microsoft.com/office/officeart/2008/layout/LinedList"/>
    <dgm:cxn modelId="{67B5FC62-DBE4-4417-B9A3-FE530C8ACE47}" srcId="{CA38F845-7B45-492C-BB0A-62B2A9D56316}" destId="{12A3BFB7-743F-46BB-8F4C-209A5C2DA0D1}" srcOrd="3" destOrd="0" parTransId="{807A0FF6-5F5C-4E1F-993C-6FBFE4B219CB}" sibTransId="{93226950-4912-4873-A38E-E9EBA19E9DBA}"/>
    <dgm:cxn modelId="{8E984063-E7A7-4F34-9164-0E7E5B379B5B}" type="presOf" srcId="{CA38F845-7B45-492C-BB0A-62B2A9D56316}" destId="{93E72394-A641-4567-88FE-E8CB22E2862F}" srcOrd="0" destOrd="0" presId="urn:microsoft.com/office/officeart/2008/layout/LinedList"/>
    <dgm:cxn modelId="{D41CA385-D9EA-4132-91E6-9F9808CEC3C2}" type="presOf" srcId="{12A3BFB7-743F-46BB-8F4C-209A5C2DA0D1}" destId="{F3AB8A8D-EE54-4307-BE1C-1896F3AF1327}" srcOrd="0" destOrd="0" presId="urn:microsoft.com/office/officeart/2008/layout/LinedList"/>
    <dgm:cxn modelId="{84B6DFB6-7F31-410E-9641-839467710AFF}" type="presOf" srcId="{0C3EB867-BA38-4032-ACA9-65A2427F35B9}" destId="{6EE7973B-8F15-45CB-84EB-80A5D33C211C}" srcOrd="0" destOrd="0" presId="urn:microsoft.com/office/officeart/2008/layout/LinedList"/>
    <dgm:cxn modelId="{3FCB4FD2-578C-4C44-8A2E-C7D313A2D4BD}" srcId="{CA38F845-7B45-492C-BB0A-62B2A9D56316}" destId="{0C3EB867-BA38-4032-ACA9-65A2427F35B9}" srcOrd="2" destOrd="0" parTransId="{E64164D5-0BF8-4785-857F-E333BA90FEAB}" sibTransId="{D324D4DC-FD72-4323-8A76-8612A9C8C51B}"/>
    <dgm:cxn modelId="{C33EB3DC-B419-442B-B222-9D048C7983F9}" type="presOf" srcId="{595C1446-9304-4E50-8A31-AB2C65588153}" destId="{30FD3856-DF40-468C-BFF0-A7C3D506ABDC}" srcOrd="0" destOrd="0" presId="urn:microsoft.com/office/officeart/2008/layout/LinedList"/>
    <dgm:cxn modelId="{2063E0C7-B1DF-4DBF-9888-2671D3E60377}" type="presParOf" srcId="{93E72394-A641-4567-88FE-E8CB22E2862F}" destId="{E1B45160-AF3E-400B-B226-1A74DA42BEEE}" srcOrd="0" destOrd="0" presId="urn:microsoft.com/office/officeart/2008/layout/LinedList"/>
    <dgm:cxn modelId="{AE61665D-4BF4-419A-A2C6-8D3A5F8EC88A}" type="presParOf" srcId="{93E72394-A641-4567-88FE-E8CB22E2862F}" destId="{C2F20281-3ABD-41C0-9AA6-AA48B836111B}" srcOrd="1" destOrd="0" presId="urn:microsoft.com/office/officeart/2008/layout/LinedList"/>
    <dgm:cxn modelId="{678EBEEF-3AEE-4FDB-9FF0-29A0F4BEBBE1}" type="presParOf" srcId="{C2F20281-3ABD-41C0-9AA6-AA48B836111B}" destId="{31F578E5-F9B4-4F2F-B309-78A8419B99FB}" srcOrd="0" destOrd="0" presId="urn:microsoft.com/office/officeart/2008/layout/LinedList"/>
    <dgm:cxn modelId="{074BBAF5-ABC3-4847-89BC-C890D45FAC2E}" type="presParOf" srcId="{C2F20281-3ABD-41C0-9AA6-AA48B836111B}" destId="{4A11C0AC-4963-43DA-908B-22C45987D04B}" srcOrd="1" destOrd="0" presId="urn:microsoft.com/office/officeart/2008/layout/LinedList"/>
    <dgm:cxn modelId="{17F62FC9-0EE0-4163-B827-495FE22A83F1}" type="presParOf" srcId="{93E72394-A641-4567-88FE-E8CB22E2862F}" destId="{CDA71F0B-D06D-436F-897B-C2DA7E228E28}" srcOrd="2" destOrd="0" presId="urn:microsoft.com/office/officeart/2008/layout/LinedList"/>
    <dgm:cxn modelId="{E37499A1-F488-4BC3-A3A0-AEBA6B17BEB1}" type="presParOf" srcId="{93E72394-A641-4567-88FE-E8CB22E2862F}" destId="{D1A30A44-FF74-4B21-9536-765621F5B5E3}" srcOrd="3" destOrd="0" presId="urn:microsoft.com/office/officeart/2008/layout/LinedList"/>
    <dgm:cxn modelId="{3487CAD2-053D-48CC-83A8-4A1B500F5E1B}" type="presParOf" srcId="{D1A30A44-FF74-4B21-9536-765621F5B5E3}" destId="{30FD3856-DF40-468C-BFF0-A7C3D506ABDC}" srcOrd="0" destOrd="0" presId="urn:microsoft.com/office/officeart/2008/layout/LinedList"/>
    <dgm:cxn modelId="{FF1FECDF-996A-4F91-A325-D7122624211B}" type="presParOf" srcId="{D1A30A44-FF74-4B21-9536-765621F5B5E3}" destId="{F1419CFB-8A3A-4D14-B5C5-BC4E4AF7027C}" srcOrd="1" destOrd="0" presId="urn:microsoft.com/office/officeart/2008/layout/LinedList"/>
    <dgm:cxn modelId="{FFB93CA3-4306-4338-834B-0EF8B31A9133}" type="presParOf" srcId="{93E72394-A641-4567-88FE-E8CB22E2862F}" destId="{56D9AB10-7960-4C50-8A45-27FC8A2AA2F6}" srcOrd="4" destOrd="0" presId="urn:microsoft.com/office/officeart/2008/layout/LinedList"/>
    <dgm:cxn modelId="{E24EDF87-176B-4E09-BB19-196A258BE491}" type="presParOf" srcId="{93E72394-A641-4567-88FE-E8CB22E2862F}" destId="{05BE51F9-E12A-4F3E-8864-F03A5A725211}" srcOrd="5" destOrd="0" presId="urn:microsoft.com/office/officeart/2008/layout/LinedList"/>
    <dgm:cxn modelId="{D59EE071-F581-4DA1-9A09-9F8071AC729A}" type="presParOf" srcId="{05BE51F9-E12A-4F3E-8864-F03A5A725211}" destId="{6EE7973B-8F15-45CB-84EB-80A5D33C211C}" srcOrd="0" destOrd="0" presId="urn:microsoft.com/office/officeart/2008/layout/LinedList"/>
    <dgm:cxn modelId="{3BD79E33-0B8C-403E-9C76-5745B2811C6D}" type="presParOf" srcId="{05BE51F9-E12A-4F3E-8864-F03A5A725211}" destId="{A0B684ED-3510-40D1-A256-6B54D8272EFF}" srcOrd="1" destOrd="0" presId="urn:microsoft.com/office/officeart/2008/layout/LinedList"/>
    <dgm:cxn modelId="{F92382C0-9B5E-4D9F-8213-46241111FF45}" type="presParOf" srcId="{93E72394-A641-4567-88FE-E8CB22E2862F}" destId="{D1C4EBA0-2E0F-422A-9E56-1A761936CFB2}" srcOrd="6" destOrd="0" presId="urn:microsoft.com/office/officeart/2008/layout/LinedList"/>
    <dgm:cxn modelId="{AD50F40D-834C-4527-B4B3-1862D099DD6E}" type="presParOf" srcId="{93E72394-A641-4567-88FE-E8CB22E2862F}" destId="{08CB1151-4A6E-4F60-A632-5475C9D8C749}" srcOrd="7" destOrd="0" presId="urn:microsoft.com/office/officeart/2008/layout/LinedList"/>
    <dgm:cxn modelId="{36C4D123-3AE1-4EB5-94A0-ABF73EADB09A}" type="presParOf" srcId="{08CB1151-4A6E-4F60-A632-5475C9D8C749}" destId="{F3AB8A8D-EE54-4307-BE1C-1896F3AF1327}" srcOrd="0" destOrd="0" presId="urn:microsoft.com/office/officeart/2008/layout/LinedList"/>
    <dgm:cxn modelId="{D89BEC06-1CD8-483F-8EF8-03616EC4AE60}" type="presParOf" srcId="{08CB1151-4A6E-4F60-A632-5475C9D8C749}" destId="{E245F51D-8E9C-4143-A1B1-D8DE6D16BE6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BE8F651-D033-481C-8509-5B251639016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4B246BC-7085-4D5E-97AC-2092F0832726}">
      <dgm:prSet/>
      <dgm:spPr/>
      <dgm:t>
        <a:bodyPr/>
        <a:lstStyle/>
        <a:p>
          <a:pPr>
            <a:lnSpc>
              <a:spcPct val="100000"/>
            </a:lnSpc>
          </a:pPr>
          <a:r>
            <a:rPr lang="en-US" b="1"/>
            <a:t>Rapid prototyping:</a:t>
          </a:r>
          <a:r>
            <a:rPr lang="en-US"/>
            <a:t> Quickly generate code snippets based on high-level descriptions, allowing for faster proof-of-concept development.</a:t>
          </a:r>
        </a:p>
      </dgm:t>
    </dgm:pt>
    <dgm:pt modelId="{B260235E-D169-4754-85D8-B4FE9B654C0C}" type="parTrans" cxnId="{DD98586F-20D7-4957-A2DC-B735F7BA9C5F}">
      <dgm:prSet/>
      <dgm:spPr/>
      <dgm:t>
        <a:bodyPr/>
        <a:lstStyle/>
        <a:p>
          <a:endParaRPr lang="en-US"/>
        </a:p>
      </dgm:t>
    </dgm:pt>
    <dgm:pt modelId="{1C5073F2-1F97-4196-B40E-1DAAED1ED120}" type="sibTrans" cxnId="{DD98586F-20D7-4957-A2DC-B735F7BA9C5F}">
      <dgm:prSet/>
      <dgm:spPr/>
      <dgm:t>
        <a:bodyPr/>
        <a:lstStyle/>
        <a:p>
          <a:endParaRPr lang="en-US"/>
        </a:p>
      </dgm:t>
    </dgm:pt>
    <dgm:pt modelId="{86941244-5555-4737-B79D-71430CA6AF97}">
      <dgm:prSet/>
      <dgm:spPr/>
      <dgm:t>
        <a:bodyPr/>
        <a:lstStyle/>
        <a:p>
          <a:pPr>
            <a:lnSpc>
              <a:spcPct val="100000"/>
            </a:lnSpc>
          </a:pPr>
          <a:r>
            <a:rPr lang="en-US" b="1"/>
            <a:t>User story implementation:</a:t>
          </a:r>
          <a:r>
            <a:rPr lang="en-US"/>
            <a:t> Transform user stories into initial function or class definitions, providing a starting point for development.</a:t>
          </a:r>
        </a:p>
      </dgm:t>
    </dgm:pt>
    <dgm:pt modelId="{13BABDD4-C684-42F0-A52D-5E0A68C17B0D}" type="parTrans" cxnId="{A79911EE-3F0F-40F0-BDC9-3F3A6A5EE8E1}">
      <dgm:prSet/>
      <dgm:spPr/>
      <dgm:t>
        <a:bodyPr/>
        <a:lstStyle/>
        <a:p>
          <a:endParaRPr lang="en-US"/>
        </a:p>
      </dgm:t>
    </dgm:pt>
    <dgm:pt modelId="{C5EFDDB0-40AE-4E1B-BEEC-5EF007C544B7}" type="sibTrans" cxnId="{A79911EE-3F0F-40F0-BDC9-3F3A6A5EE8E1}">
      <dgm:prSet/>
      <dgm:spPr/>
      <dgm:t>
        <a:bodyPr/>
        <a:lstStyle/>
        <a:p>
          <a:endParaRPr lang="en-US"/>
        </a:p>
      </dgm:t>
    </dgm:pt>
    <dgm:pt modelId="{BE27D73C-A874-4F5E-B3AC-BCA077FA3FD3}">
      <dgm:prSet/>
      <dgm:spPr/>
      <dgm:t>
        <a:bodyPr/>
        <a:lstStyle/>
        <a:p>
          <a:pPr>
            <a:lnSpc>
              <a:spcPct val="100000"/>
            </a:lnSpc>
          </a:pPr>
          <a:r>
            <a:rPr lang="en-US" b="1"/>
            <a:t>API design:</a:t>
          </a:r>
          <a:r>
            <a:rPr lang="en-US"/>
            <a:t> Suggest API structures based on the described functionality, helping to flesh out system architectures.</a:t>
          </a:r>
        </a:p>
      </dgm:t>
    </dgm:pt>
    <dgm:pt modelId="{98613DBE-C6CB-44BD-888E-10616070A062}" type="parTrans" cxnId="{1493B278-9B04-4FBC-9478-DE5AE19B1BDC}">
      <dgm:prSet/>
      <dgm:spPr/>
      <dgm:t>
        <a:bodyPr/>
        <a:lstStyle/>
        <a:p>
          <a:endParaRPr lang="en-US"/>
        </a:p>
      </dgm:t>
    </dgm:pt>
    <dgm:pt modelId="{E959599F-429B-4F56-97ED-80CE88EF9663}" type="sibTrans" cxnId="{1493B278-9B04-4FBC-9478-DE5AE19B1BDC}">
      <dgm:prSet/>
      <dgm:spPr/>
      <dgm:t>
        <a:bodyPr/>
        <a:lstStyle/>
        <a:p>
          <a:endParaRPr lang="en-US"/>
        </a:p>
      </dgm:t>
    </dgm:pt>
    <dgm:pt modelId="{284F4361-61D9-4B65-9D55-D16909ACB02F}" type="pres">
      <dgm:prSet presAssocID="{6BE8F651-D033-481C-8509-5B2516390164}" presName="root" presStyleCnt="0">
        <dgm:presLayoutVars>
          <dgm:dir/>
          <dgm:resizeHandles val="exact"/>
        </dgm:presLayoutVars>
      </dgm:prSet>
      <dgm:spPr/>
    </dgm:pt>
    <dgm:pt modelId="{C0C89FF6-C57A-4184-A9CF-F98A9CBC286D}" type="pres">
      <dgm:prSet presAssocID="{B4B246BC-7085-4D5E-97AC-2092F0832726}" presName="compNode" presStyleCnt="0"/>
      <dgm:spPr/>
    </dgm:pt>
    <dgm:pt modelId="{372F54A6-7971-45A4-BF51-F8330BC2FE74}" type="pres">
      <dgm:prSet presAssocID="{B4B246BC-7085-4D5E-97AC-2092F0832726}" presName="bgRect" presStyleLbl="bgShp" presStyleIdx="0" presStyleCnt="3"/>
      <dgm:spPr/>
    </dgm:pt>
    <dgm:pt modelId="{9FDE9E64-706D-4A8C-BAC9-FCEDDCA92F21}" type="pres">
      <dgm:prSet presAssocID="{B4B246BC-7085-4D5E-97AC-2092F083272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5A652F62-F102-43A2-AEE8-C12EB8268A2B}" type="pres">
      <dgm:prSet presAssocID="{B4B246BC-7085-4D5E-97AC-2092F0832726}" presName="spaceRect" presStyleCnt="0"/>
      <dgm:spPr/>
    </dgm:pt>
    <dgm:pt modelId="{15619233-7F80-4AEB-B5C5-A308212CE8C1}" type="pres">
      <dgm:prSet presAssocID="{B4B246BC-7085-4D5E-97AC-2092F0832726}" presName="parTx" presStyleLbl="revTx" presStyleIdx="0" presStyleCnt="3">
        <dgm:presLayoutVars>
          <dgm:chMax val="0"/>
          <dgm:chPref val="0"/>
        </dgm:presLayoutVars>
      </dgm:prSet>
      <dgm:spPr/>
    </dgm:pt>
    <dgm:pt modelId="{AD1C473F-3D13-4FE6-853E-DBF94942CCDA}" type="pres">
      <dgm:prSet presAssocID="{1C5073F2-1F97-4196-B40E-1DAAED1ED120}" presName="sibTrans" presStyleCnt="0"/>
      <dgm:spPr/>
    </dgm:pt>
    <dgm:pt modelId="{D8152E4A-8510-4127-A159-911E42135DFA}" type="pres">
      <dgm:prSet presAssocID="{86941244-5555-4737-B79D-71430CA6AF97}" presName="compNode" presStyleCnt="0"/>
      <dgm:spPr/>
    </dgm:pt>
    <dgm:pt modelId="{1BE847DB-0447-42EF-A42D-454B3E9B5DCE}" type="pres">
      <dgm:prSet presAssocID="{86941244-5555-4737-B79D-71430CA6AF97}" presName="bgRect" presStyleLbl="bgShp" presStyleIdx="1" presStyleCnt="3"/>
      <dgm:spPr/>
    </dgm:pt>
    <dgm:pt modelId="{334865E6-29E2-49C0-B197-4EC7C3D0BE67}" type="pres">
      <dgm:prSet presAssocID="{86941244-5555-4737-B79D-71430CA6AF9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E5B8975F-4BF6-46E3-92C2-EDAA2EB0BFE2}" type="pres">
      <dgm:prSet presAssocID="{86941244-5555-4737-B79D-71430CA6AF97}" presName="spaceRect" presStyleCnt="0"/>
      <dgm:spPr/>
    </dgm:pt>
    <dgm:pt modelId="{E7F01453-15B5-4CD4-BB5A-5A9813B9BA9F}" type="pres">
      <dgm:prSet presAssocID="{86941244-5555-4737-B79D-71430CA6AF97}" presName="parTx" presStyleLbl="revTx" presStyleIdx="1" presStyleCnt="3">
        <dgm:presLayoutVars>
          <dgm:chMax val="0"/>
          <dgm:chPref val="0"/>
        </dgm:presLayoutVars>
      </dgm:prSet>
      <dgm:spPr/>
    </dgm:pt>
    <dgm:pt modelId="{D1BD13BE-1D4C-4B56-9205-4A4D1AED29D8}" type="pres">
      <dgm:prSet presAssocID="{C5EFDDB0-40AE-4E1B-BEEC-5EF007C544B7}" presName="sibTrans" presStyleCnt="0"/>
      <dgm:spPr/>
    </dgm:pt>
    <dgm:pt modelId="{86A1961B-B374-4FE1-B6CB-5337B11565B4}" type="pres">
      <dgm:prSet presAssocID="{BE27D73C-A874-4F5E-B3AC-BCA077FA3FD3}" presName="compNode" presStyleCnt="0"/>
      <dgm:spPr/>
    </dgm:pt>
    <dgm:pt modelId="{A56795F1-EE4F-4158-A148-4E2C16E4B8E5}" type="pres">
      <dgm:prSet presAssocID="{BE27D73C-A874-4F5E-B3AC-BCA077FA3FD3}" presName="bgRect" presStyleLbl="bgShp" presStyleIdx="2" presStyleCnt="3"/>
      <dgm:spPr/>
    </dgm:pt>
    <dgm:pt modelId="{94118C6B-E73D-4053-8283-AEDBCE363CA6}" type="pres">
      <dgm:prSet presAssocID="{BE27D73C-A874-4F5E-B3AC-BCA077FA3FD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erarchy"/>
        </a:ext>
      </dgm:extLst>
    </dgm:pt>
    <dgm:pt modelId="{271B1B03-A371-43FE-AB12-17DC9B94A87E}" type="pres">
      <dgm:prSet presAssocID="{BE27D73C-A874-4F5E-B3AC-BCA077FA3FD3}" presName="spaceRect" presStyleCnt="0"/>
      <dgm:spPr/>
    </dgm:pt>
    <dgm:pt modelId="{0E4C8EB7-E966-42A6-B20A-C7C815907C7F}" type="pres">
      <dgm:prSet presAssocID="{BE27D73C-A874-4F5E-B3AC-BCA077FA3FD3}" presName="parTx" presStyleLbl="revTx" presStyleIdx="2" presStyleCnt="3">
        <dgm:presLayoutVars>
          <dgm:chMax val="0"/>
          <dgm:chPref val="0"/>
        </dgm:presLayoutVars>
      </dgm:prSet>
      <dgm:spPr/>
    </dgm:pt>
  </dgm:ptLst>
  <dgm:cxnLst>
    <dgm:cxn modelId="{700B4104-2CC9-44B0-924B-79FE7BC856CF}" type="presOf" srcId="{BE27D73C-A874-4F5E-B3AC-BCA077FA3FD3}" destId="{0E4C8EB7-E966-42A6-B20A-C7C815907C7F}" srcOrd="0" destOrd="0" presId="urn:microsoft.com/office/officeart/2018/2/layout/IconVerticalSolidList"/>
    <dgm:cxn modelId="{687D466E-DBE7-43CC-AC79-F85734DE35C6}" type="presOf" srcId="{6BE8F651-D033-481C-8509-5B2516390164}" destId="{284F4361-61D9-4B65-9D55-D16909ACB02F}" srcOrd="0" destOrd="0" presId="urn:microsoft.com/office/officeart/2018/2/layout/IconVerticalSolidList"/>
    <dgm:cxn modelId="{DD98586F-20D7-4957-A2DC-B735F7BA9C5F}" srcId="{6BE8F651-D033-481C-8509-5B2516390164}" destId="{B4B246BC-7085-4D5E-97AC-2092F0832726}" srcOrd="0" destOrd="0" parTransId="{B260235E-D169-4754-85D8-B4FE9B654C0C}" sibTransId="{1C5073F2-1F97-4196-B40E-1DAAED1ED120}"/>
    <dgm:cxn modelId="{1493B278-9B04-4FBC-9478-DE5AE19B1BDC}" srcId="{6BE8F651-D033-481C-8509-5B2516390164}" destId="{BE27D73C-A874-4F5E-B3AC-BCA077FA3FD3}" srcOrd="2" destOrd="0" parTransId="{98613DBE-C6CB-44BD-888E-10616070A062}" sibTransId="{E959599F-429B-4F56-97ED-80CE88EF9663}"/>
    <dgm:cxn modelId="{53988683-22EE-4CAF-9140-9CD40156522A}" type="presOf" srcId="{B4B246BC-7085-4D5E-97AC-2092F0832726}" destId="{15619233-7F80-4AEB-B5C5-A308212CE8C1}" srcOrd="0" destOrd="0" presId="urn:microsoft.com/office/officeart/2018/2/layout/IconVerticalSolidList"/>
    <dgm:cxn modelId="{D0805988-4053-42F6-8B4D-32E6A40E8EF2}" type="presOf" srcId="{86941244-5555-4737-B79D-71430CA6AF97}" destId="{E7F01453-15B5-4CD4-BB5A-5A9813B9BA9F}" srcOrd="0" destOrd="0" presId="urn:microsoft.com/office/officeart/2018/2/layout/IconVerticalSolidList"/>
    <dgm:cxn modelId="{A79911EE-3F0F-40F0-BDC9-3F3A6A5EE8E1}" srcId="{6BE8F651-D033-481C-8509-5B2516390164}" destId="{86941244-5555-4737-B79D-71430CA6AF97}" srcOrd="1" destOrd="0" parTransId="{13BABDD4-C684-42F0-A52D-5E0A68C17B0D}" sibTransId="{C5EFDDB0-40AE-4E1B-BEEC-5EF007C544B7}"/>
    <dgm:cxn modelId="{9D5C0A54-736A-4D9B-8BF5-57C5A8B946AF}" type="presParOf" srcId="{284F4361-61D9-4B65-9D55-D16909ACB02F}" destId="{C0C89FF6-C57A-4184-A9CF-F98A9CBC286D}" srcOrd="0" destOrd="0" presId="urn:microsoft.com/office/officeart/2018/2/layout/IconVerticalSolidList"/>
    <dgm:cxn modelId="{B7D6C1EC-D3AB-4C02-8865-2620445D3910}" type="presParOf" srcId="{C0C89FF6-C57A-4184-A9CF-F98A9CBC286D}" destId="{372F54A6-7971-45A4-BF51-F8330BC2FE74}" srcOrd="0" destOrd="0" presId="urn:microsoft.com/office/officeart/2018/2/layout/IconVerticalSolidList"/>
    <dgm:cxn modelId="{14B2D9D9-3596-4CF2-BD7E-C7C4188FEBE8}" type="presParOf" srcId="{C0C89FF6-C57A-4184-A9CF-F98A9CBC286D}" destId="{9FDE9E64-706D-4A8C-BAC9-FCEDDCA92F21}" srcOrd="1" destOrd="0" presId="urn:microsoft.com/office/officeart/2018/2/layout/IconVerticalSolidList"/>
    <dgm:cxn modelId="{122CC1F6-2C88-4535-B38A-3A54CF4EE2C2}" type="presParOf" srcId="{C0C89FF6-C57A-4184-A9CF-F98A9CBC286D}" destId="{5A652F62-F102-43A2-AEE8-C12EB8268A2B}" srcOrd="2" destOrd="0" presId="urn:microsoft.com/office/officeart/2018/2/layout/IconVerticalSolidList"/>
    <dgm:cxn modelId="{6DF0C6CD-CECE-44EA-8D98-905D8A9C6FCB}" type="presParOf" srcId="{C0C89FF6-C57A-4184-A9CF-F98A9CBC286D}" destId="{15619233-7F80-4AEB-B5C5-A308212CE8C1}" srcOrd="3" destOrd="0" presId="urn:microsoft.com/office/officeart/2018/2/layout/IconVerticalSolidList"/>
    <dgm:cxn modelId="{FD2B7F30-F47C-4075-B310-7919471F87D3}" type="presParOf" srcId="{284F4361-61D9-4B65-9D55-D16909ACB02F}" destId="{AD1C473F-3D13-4FE6-853E-DBF94942CCDA}" srcOrd="1" destOrd="0" presId="urn:microsoft.com/office/officeart/2018/2/layout/IconVerticalSolidList"/>
    <dgm:cxn modelId="{C459D6BF-93A1-4FB5-A0DD-50F37F4C1C73}" type="presParOf" srcId="{284F4361-61D9-4B65-9D55-D16909ACB02F}" destId="{D8152E4A-8510-4127-A159-911E42135DFA}" srcOrd="2" destOrd="0" presId="urn:microsoft.com/office/officeart/2018/2/layout/IconVerticalSolidList"/>
    <dgm:cxn modelId="{5623DA13-53C1-445F-9422-7FE41C2E4181}" type="presParOf" srcId="{D8152E4A-8510-4127-A159-911E42135DFA}" destId="{1BE847DB-0447-42EF-A42D-454B3E9B5DCE}" srcOrd="0" destOrd="0" presId="urn:microsoft.com/office/officeart/2018/2/layout/IconVerticalSolidList"/>
    <dgm:cxn modelId="{8D5E4BB3-EC1E-4CBE-AB14-8EF6B6EF3825}" type="presParOf" srcId="{D8152E4A-8510-4127-A159-911E42135DFA}" destId="{334865E6-29E2-49C0-B197-4EC7C3D0BE67}" srcOrd="1" destOrd="0" presId="urn:microsoft.com/office/officeart/2018/2/layout/IconVerticalSolidList"/>
    <dgm:cxn modelId="{78B6EDA6-6905-486C-B06D-F028C7E7C968}" type="presParOf" srcId="{D8152E4A-8510-4127-A159-911E42135DFA}" destId="{E5B8975F-4BF6-46E3-92C2-EDAA2EB0BFE2}" srcOrd="2" destOrd="0" presId="urn:microsoft.com/office/officeart/2018/2/layout/IconVerticalSolidList"/>
    <dgm:cxn modelId="{97547921-F9E5-428E-A05A-0B16186819BB}" type="presParOf" srcId="{D8152E4A-8510-4127-A159-911E42135DFA}" destId="{E7F01453-15B5-4CD4-BB5A-5A9813B9BA9F}" srcOrd="3" destOrd="0" presId="urn:microsoft.com/office/officeart/2018/2/layout/IconVerticalSolidList"/>
    <dgm:cxn modelId="{8B0E754D-2C36-4ECB-B56C-33CE2D8B410F}" type="presParOf" srcId="{284F4361-61D9-4B65-9D55-D16909ACB02F}" destId="{D1BD13BE-1D4C-4B56-9205-4A4D1AED29D8}" srcOrd="3" destOrd="0" presId="urn:microsoft.com/office/officeart/2018/2/layout/IconVerticalSolidList"/>
    <dgm:cxn modelId="{BB739350-5EC3-484F-A66F-B479EEFB6D98}" type="presParOf" srcId="{284F4361-61D9-4B65-9D55-D16909ACB02F}" destId="{86A1961B-B374-4FE1-B6CB-5337B11565B4}" srcOrd="4" destOrd="0" presId="urn:microsoft.com/office/officeart/2018/2/layout/IconVerticalSolidList"/>
    <dgm:cxn modelId="{6AAC5519-4CAE-463A-AE2C-659B1077CD3A}" type="presParOf" srcId="{86A1961B-B374-4FE1-B6CB-5337B11565B4}" destId="{A56795F1-EE4F-4158-A148-4E2C16E4B8E5}" srcOrd="0" destOrd="0" presId="urn:microsoft.com/office/officeart/2018/2/layout/IconVerticalSolidList"/>
    <dgm:cxn modelId="{30B98467-E90D-4137-869C-08B4312D539F}" type="presParOf" srcId="{86A1961B-B374-4FE1-B6CB-5337B11565B4}" destId="{94118C6B-E73D-4053-8283-AEDBCE363CA6}" srcOrd="1" destOrd="0" presId="urn:microsoft.com/office/officeart/2018/2/layout/IconVerticalSolidList"/>
    <dgm:cxn modelId="{729E8D72-1D03-4D81-B0AB-F6C3D0134C72}" type="presParOf" srcId="{86A1961B-B374-4FE1-B6CB-5337B11565B4}" destId="{271B1B03-A371-43FE-AB12-17DC9B94A87E}" srcOrd="2" destOrd="0" presId="urn:microsoft.com/office/officeart/2018/2/layout/IconVerticalSolidList"/>
    <dgm:cxn modelId="{43EFF6F1-F274-4690-9ED8-86BFBB9E162F}" type="presParOf" srcId="{86A1961B-B374-4FE1-B6CB-5337B11565B4}" destId="{0E4C8EB7-E966-42A6-B20A-C7C815907C7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59408-09D2-43CD-8477-ECDCA3F31A25}">
      <dsp:nvSpPr>
        <dsp:cNvPr id="0" name=""/>
        <dsp:cNvSpPr/>
      </dsp:nvSpPr>
      <dsp:spPr>
        <a:xfrm>
          <a:off x="0" y="310"/>
          <a:ext cx="10863071"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596B9B-0CD7-4FFC-B714-E6BFE3C64EAE}">
      <dsp:nvSpPr>
        <dsp:cNvPr id="0" name=""/>
        <dsp:cNvSpPr/>
      </dsp:nvSpPr>
      <dsp:spPr>
        <a:xfrm>
          <a:off x="0" y="310"/>
          <a:ext cx="10863071" cy="508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Calibri" panose="020F0502020204030204" pitchFamily="34" charset="0"/>
              <a:ea typeface="Calibri" panose="020F0502020204030204" pitchFamily="34" charset="0"/>
              <a:cs typeface="Calibri" panose="020F0502020204030204" pitchFamily="34" charset="0"/>
            </a:rPr>
            <a:t>Code autocompletion</a:t>
          </a:r>
          <a:r>
            <a:rPr lang="en-US" sz="2000" kern="1200" dirty="0">
              <a:latin typeface="Calibri" panose="020F0502020204030204" pitchFamily="34" charset="0"/>
              <a:ea typeface="Calibri" panose="020F0502020204030204" pitchFamily="34" charset="0"/>
              <a:cs typeface="Calibri" panose="020F0502020204030204" pitchFamily="34" charset="0"/>
            </a:rPr>
            <a:t>: Suggests entire lines or functions as you type.</a:t>
          </a:r>
        </a:p>
      </dsp:txBody>
      <dsp:txXfrm>
        <a:off x="0" y="310"/>
        <a:ext cx="10863071" cy="508348"/>
      </dsp:txXfrm>
    </dsp:sp>
    <dsp:sp modelId="{920E687F-E186-4ABA-B637-4B6B3547F8B1}">
      <dsp:nvSpPr>
        <dsp:cNvPr id="0" name=""/>
        <dsp:cNvSpPr/>
      </dsp:nvSpPr>
      <dsp:spPr>
        <a:xfrm>
          <a:off x="0" y="508658"/>
          <a:ext cx="10863071"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CA1F4-ECFC-496C-B545-ECB69A50988E}">
      <dsp:nvSpPr>
        <dsp:cNvPr id="0" name=""/>
        <dsp:cNvSpPr/>
      </dsp:nvSpPr>
      <dsp:spPr>
        <a:xfrm>
          <a:off x="0" y="508658"/>
          <a:ext cx="10863071" cy="508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Calibri" panose="020F0502020204030204" pitchFamily="34" charset="0"/>
              <a:ea typeface="Calibri" panose="020F0502020204030204" pitchFamily="34" charset="0"/>
              <a:cs typeface="Calibri" panose="020F0502020204030204" pitchFamily="34" charset="0"/>
            </a:rPr>
            <a:t>Context-aware help</a:t>
          </a:r>
          <a:r>
            <a:rPr lang="en-US" sz="2000" kern="1200" dirty="0">
              <a:latin typeface="Calibri" panose="020F0502020204030204" pitchFamily="34" charset="0"/>
              <a:ea typeface="Calibri" panose="020F0502020204030204" pitchFamily="34" charset="0"/>
              <a:cs typeface="Calibri" panose="020F0502020204030204" pitchFamily="34" charset="0"/>
            </a:rPr>
            <a:t>: Understands the file, function, and project context to give relevant suggestions.</a:t>
          </a:r>
        </a:p>
      </dsp:txBody>
      <dsp:txXfrm>
        <a:off x="0" y="508658"/>
        <a:ext cx="10863071" cy="508348"/>
      </dsp:txXfrm>
    </dsp:sp>
    <dsp:sp modelId="{F7DF5BD3-D95D-4F5B-8519-23897F92F169}">
      <dsp:nvSpPr>
        <dsp:cNvPr id="0" name=""/>
        <dsp:cNvSpPr/>
      </dsp:nvSpPr>
      <dsp:spPr>
        <a:xfrm>
          <a:off x="0" y="1017007"/>
          <a:ext cx="10863071"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61DA1D-19D0-4FE6-A15D-B96E3032E215}">
      <dsp:nvSpPr>
        <dsp:cNvPr id="0" name=""/>
        <dsp:cNvSpPr/>
      </dsp:nvSpPr>
      <dsp:spPr>
        <a:xfrm>
          <a:off x="0" y="1017007"/>
          <a:ext cx="10863071" cy="508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Calibri" panose="020F0502020204030204" pitchFamily="34" charset="0"/>
              <a:ea typeface="Calibri" panose="020F0502020204030204" pitchFamily="34" charset="0"/>
              <a:cs typeface="Calibri" panose="020F0502020204030204" pitchFamily="34" charset="0"/>
            </a:rPr>
            <a:t>Learns coding style</a:t>
          </a:r>
          <a:r>
            <a:rPr lang="en-US" sz="2000" kern="1200" dirty="0">
              <a:latin typeface="Calibri" panose="020F0502020204030204" pitchFamily="34" charset="0"/>
              <a:ea typeface="Calibri" panose="020F0502020204030204" pitchFamily="34" charset="0"/>
              <a:cs typeface="Calibri" panose="020F0502020204030204" pitchFamily="34" charset="0"/>
            </a:rPr>
            <a:t>: Adapts to your variable names, patterns, and frameworks over time.</a:t>
          </a:r>
        </a:p>
      </dsp:txBody>
      <dsp:txXfrm>
        <a:off x="0" y="1017007"/>
        <a:ext cx="10863071" cy="508348"/>
      </dsp:txXfrm>
    </dsp:sp>
    <dsp:sp modelId="{0D07A22F-9159-415C-997B-38D95AA8BAED}">
      <dsp:nvSpPr>
        <dsp:cNvPr id="0" name=""/>
        <dsp:cNvSpPr/>
      </dsp:nvSpPr>
      <dsp:spPr>
        <a:xfrm>
          <a:off x="0" y="1525355"/>
          <a:ext cx="10863071"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5EE7B1-C704-4055-B4DF-91DA97B4F1CC}">
      <dsp:nvSpPr>
        <dsp:cNvPr id="0" name=""/>
        <dsp:cNvSpPr/>
      </dsp:nvSpPr>
      <dsp:spPr>
        <a:xfrm>
          <a:off x="0" y="1525355"/>
          <a:ext cx="10863071" cy="508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Calibri" panose="020F0502020204030204" pitchFamily="34" charset="0"/>
              <a:ea typeface="Calibri" panose="020F0502020204030204" pitchFamily="34" charset="0"/>
              <a:cs typeface="Calibri" panose="020F0502020204030204" pitchFamily="34" charset="0"/>
            </a:rPr>
            <a:t>Supports many languages</a:t>
          </a:r>
          <a:r>
            <a:rPr lang="en-US" sz="2000" kern="1200" dirty="0">
              <a:latin typeface="Calibri" panose="020F0502020204030204" pitchFamily="34" charset="0"/>
              <a:ea typeface="Calibri" panose="020F0502020204030204" pitchFamily="34" charset="0"/>
              <a:cs typeface="Calibri" panose="020F0502020204030204" pitchFamily="34" charset="0"/>
            </a:rPr>
            <a:t>: Works best with Python, JavaScript, TypeScript, Go, C#, Java, PHP, and more.</a:t>
          </a:r>
        </a:p>
      </dsp:txBody>
      <dsp:txXfrm>
        <a:off x="0" y="1525355"/>
        <a:ext cx="10863071" cy="508348"/>
      </dsp:txXfrm>
    </dsp:sp>
    <dsp:sp modelId="{4A62B5BD-2DB3-49D4-B541-4A1D688C83FA}">
      <dsp:nvSpPr>
        <dsp:cNvPr id="0" name=""/>
        <dsp:cNvSpPr/>
      </dsp:nvSpPr>
      <dsp:spPr>
        <a:xfrm>
          <a:off x="0" y="2033704"/>
          <a:ext cx="10863071"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9D588C-E7DD-47D3-A8D1-66FBC60DAD2F}">
      <dsp:nvSpPr>
        <dsp:cNvPr id="0" name=""/>
        <dsp:cNvSpPr/>
      </dsp:nvSpPr>
      <dsp:spPr>
        <a:xfrm>
          <a:off x="0" y="2033704"/>
          <a:ext cx="10863071" cy="508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Calibri" panose="020F0502020204030204" pitchFamily="34" charset="0"/>
              <a:ea typeface="Calibri" panose="020F0502020204030204" pitchFamily="34" charset="0"/>
              <a:cs typeface="Calibri" panose="020F0502020204030204" pitchFamily="34" charset="0"/>
            </a:rPr>
            <a:t>Natural language to code</a:t>
          </a:r>
          <a:r>
            <a:rPr lang="en-US" sz="2000" kern="1200" dirty="0">
              <a:latin typeface="Calibri" panose="020F0502020204030204" pitchFamily="34" charset="0"/>
              <a:ea typeface="Calibri" panose="020F0502020204030204" pitchFamily="34" charset="0"/>
              <a:cs typeface="Calibri" panose="020F0502020204030204" pitchFamily="34" charset="0"/>
            </a:rPr>
            <a:t>: You can write a comment like </a:t>
          </a:r>
          <a:r>
            <a:rPr lang="en-US" sz="2000" i="1" kern="1200" dirty="0">
              <a:latin typeface="Calibri" panose="020F0502020204030204" pitchFamily="34" charset="0"/>
              <a:ea typeface="Calibri" panose="020F0502020204030204" pitchFamily="34" charset="0"/>
              <a:cs typeface="Calibri" panose="020F0502020204030204" pitchFamily="34" charset="0"/>
            </a:rPr>
            <a:t>"create a function to sort a list of users by age"</a:t>
          </a:r>
          <a:r>
            <a:rPr lang="en-US" sz="2000" kern="1200" dirty="0">
              <a:latin typeface="Calibri" panose="020F0502020204030204" pitchFamily="34" charset="0"/>
              <a:ea typeface="Calibri" panose="020F0502020204030204" pitchFamily="34" charset="0"/>
              <a:cs typeface="Calibri" panose="020F0502020204030204" pitchFamily="34" charset="0"/>
            </a:rPr>
            <a:t> and it will generate the function.</a:t>
          </a:r>
        </a:p>
      </dsp:txBody>
      <dsp:txXfrm>
        <a:off x="0" y="2033704"/>
        <a:ext cx="10863071" cy="5083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312D4-788D-4F28-BA0E-A9414B538336}">
      <dsp:nvSpPr>
        <dsp:cNvPr id="0" name=""/>
        <dsp:cNvSpPr/>
      </dsp:nvSpPr>
      <dsp:spPr>
        <a:xfrm>
          <a:off x="0" y="2319"/>
          <a:ext cx="6887517"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EE4BE5-0AA6-46AE-B816-5755D3A47FDF}">
      <dsp:nvSpPr>
        <dsp:cNvPr id="0" name=""/>
        <dsp:cNvSpPr/>
      </dsp:nvSpPr>
      <dsp:spPr>
        <a:xfrm>
          <a:off x="355657" y="266858"/>
          <a:ext cx="646650" cy="64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A2093F-1ED1-4975-8848-1E16D0BA51F9}">
      <dsp:nvSpPr>
        <dsp:cNvPr id="0" name=""/>
        <dsp:cNvSpPr/>
      </dsp:nvSpPr>
      <dsp:spPr>
        <a:xfrm>
          <a:off x="1357965" y="2319"/>
          <a:ext cx="5529551"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800100">
            <a:lnSpc>
              <a:spcPct val="100000"/>
            </a:lnSpc>
            <a:spcBef>
              <a:spcPct val="0"/>
            </a:spcBef>
            <a:spcAft>
              <a:spcPct val="35000"/>
            </a:spcAft>
            <a:buNone/>
          </a:pPr>
          <a:r>
            <a:rPr lang="en-US" sz="1800" b="1" i="0" kern="1200" dirty="0"/>
            <a:t>Single</a:t>
          </a:r>
          <a:r>
            <a:rPr lang="en-US" sz="1800" b="0" i="0" kern="1200" dirty="0"/>
            <a:t>: Always focus your prompt on a single, well-defined task or question. This clarity is crucial for eliciting accurate and useful responses from Copilot.</a:t>
          </a:r>
          <a:endParaRPr lang="en-US" sz="1800" kern="1200" dirty="0"/>
        </a:p>
      </dsp:txBody>
      <dsp:txXfrm>
        <a:off x="1357965" y="2319"/>
        <a:ext cx="5529551" cy="1175727"/>
      </dsp:txXfrm>
    </dsp:sp>
    <dsp:sp modelId="{684E6EF8-AC66-4776-BF38-364A9E197BDA}">
      <dsp:nvSpPr>
        <dsp:cNvPr id="0" name=""/>
        <dsp:cNvSpPr/>
      </dsp:nvSpPr>
      <dsp:spPr>
        <a:xfrm>
          <a:off x="0" y="1471979"/>
          <a:ext cx="6887517"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AFF885-4BA7-4D47-BF2E-3BFB1A5C45F0}">
      <dsp:nvSpPr>
        <dsp:cNvPr id="0" name=""/>
        <dsp:cNvSpPr/>
      </dsp:nvSpPr>
      <dsp:spPr>
        <a:xfrm>
          <a:off x="355657" y="1736518"/>
          <a:ext cx="646650" cy="646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078154-9061-4752-9203-3ACC672170AA}">
      <dsp:nvSpPr>
        <dsp:cNvPr id="0" name=""/>
        <dsp:cNvSpPr/>
      </dsp:nvSpPr>
      <dsp:spPr>
        <a:xfrm>
          <a:off x="1357965" y="1471979"/>
          <a:ext cx="5529551"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800100">
            <a:lnSpc>
              <a:spcPct val="100000"/>
            </a:lnSpc>
            <a:spcBef>
              <a:spcPct val="0"/>
            </a:spcBef>
            <a:spcAft>
              <a:spcPct val="35000"/>
            </a:spcAft>
            <a:buNone/>
          </a:pPr>
          <a:r>
            <a:rPr lang="en-US" sz="1800" b="1" i="0" kern="1200" dirty="0"/>
            <a:t>Specific</a:t>
          </a:r>
          <a:r>
            <a:rPr lang="en-US" sz="1800" b="0" i="0" kern="1200" dirty="0"/>
            <a:t>: Ensure that your instructions are explicit and detailed. Specificity leads to more applicable and precise code suggestions.</a:t>
          </a:r>
          <a:endParaRPr lang="en-US" sz="1800" kern="1200" dirty="0"/>
        </a:p>
      </dsp:txBody>
      <dsp:txXfrm>
        <a:off x="1357965" y="1471979"/>
        <a:ext cx="5529551" cy="1175727"/>
      </dsp:txXfrm>
    </dsp:sp>
    <dsp:sp modelId="{73979006-27F9-400E-9297-30C21D7E5792}">
      <dsp:nvSpPr>
        <dsp:cNvPr id="0" name=""/>
        <dsp:cNvSpPr/>
      </dsp:nvSpPr>
      <dsp:spPr>
        <a:xfrm>
          <a:off x="0" y="2941639"/>
          <a:ext cx="6887517"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BA0055-A2B3-489A-A222-3D63E7904F20}">
      <dsp:nvSpPr>
        <dsp:cNvPr id="0" name=""/>
        <dsp:cNvSpPr/>
      </dsp:nvSpPr>
      <dsp:spPr>
        <a:xfrm>
          <a:off x="355657" y="3206178"/>
          <a:ext cx="646650" cy="64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4967A5-3E15-43F9-AEBE-C11A9FAF934D}">
      <dsp:nvSpPr>
        <dsp:cNvPr id="0" name=""/>
        <dsp:cNvSpPr/>
      </dsp:nvSpPr>
      <dsp:spPr>
        <a:xfrm>
          <a:off x="1357965" y="2941639"/>
          <a:ext cx="5529551"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800100">
            <a:lnSpc>
              <a:spcPct val="100000"/>
            </a:lnSpc>
            <a:spcBef>
              <a:spcPct val="0"/>
            </a:spcBef>
            <a:spcAft>
              <a:spcPct val="35000"/>
            </a:spcAft>
            <a:buNone/>
          </a:pPr>
          <a:r>
            <a:rPr lang="en-US" sz="1800" b="1" i="0" kern="1200" dirty="0"/>
            <a:t>Short</a:t>
          </a:r>
          <a:r>
            <a:rPr lang="en-US" sz="1800" b="0" i="0" kern="1200" dirty="0"/>
            <a:t>: While being specific, keep prompts concise and to the point. This balance ensures clarity without overloading Copilot or complicating the interaction.</a:t>
          </a:r>
          <a:endParaRPr lang="en-US" sz="1800" kern="1200" dirty="0"/>
        </a:p>
      </dsp:txBody>
      <dsp:txXfrm>
        <a:off x="1357965" y="2941639"/>
        <a:ext cx="5529551" cy="1175727"/>
      </dsp:txXfrm>
    </dsp:sp>
    <dsp:sp modelId="{5BDAEA1B-FACA-47C7-99A4-03D18EE60418}">
      <dsp:nvSpPr>
        <dsp:cNvPr id="0" name=""/>
        <dsp:cNvSpPr/>
      </dsp:nvSpPr>
      <dsp:spPr>
        <a:xfrm>
          <a:off x="0" y="4411299"/>
          <a:ext cx="6887517"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9BD3DF-5353-4F43-90B0-AF64B8A1CF8F}">
      <dsp:nvSpPr>
        <dsp:cNvPr id="0" name=""/>
        <dsp:cNvSpPr/>
      </dsp:nvSpPr>
      <dsp:spPr>
        <a:xfrm>
          <a:off x="355657" y="4675838"/>
          <a:ext cx="646650" cy="6466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D8C8CC-270A-42B1-AF20-0A13FDC6D75E}">
      <dsp:nvSpPr>
        <dsp:cNvPr id="0" name=""/>
        <dsp:cNvSpPr/>
      </dsp:nvSpPr>
      <dsp:spPr>
        <a:xfrm>
          <a:off x="1357965" y="4411299"/>
          <a:ext cx="5529551"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800100">
            <a:lnSpc>
              <a:spcPct val="100000"/>
            </a:lnSpc>
            <a:spcBef>
              <a:spcPct val="0"/>
            </a:spcBef>
            <a:spcAft>
              <a:spcPct val="35000"/>
            </a:spcAft>
            <a:buNone/>
          </a:pPr>
          <a:r>
            <a:rPr lang="en-US" sz="1800" b="1" i="0" kern="1200" dirty="0"/>
            <a:t>Surround</a:t>
          </a:r>
          <a:r>
            <a:rPr lang="en-US" sz="1800" b="0" i="0" kern="1200" dirty="0"/>
            <a:t>: Utilize descriptive filenames and keep related files open. This provides Copilot with rich context, leading to more tailored code suggestions.</a:t>
          </a:r>
          <a:endParaRPr lang="en-US" sz="1800" kern="1200" dirty="0"/>
        </a:p>
      </dsp:txBody>
      <dsp:txXfrm>
        <a:off x="1357965" y="4411299"/>
        <a:ext cx="5529551" cy="11757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30865-BC5E-4C99-8E29-84698ED8136A}">
      <dsp:nvSpPr>
        <dsp:cNvPr id="0" name=""/>
        <dsp:cNvSpPr/>
      </dsp:nvSpPr>
      <dsp:spPr>
        <a:xfrm>
          <a:off x="0" y="1595"/>
          <a:ext cx="5388894" cy="11341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0549E0-79F3-4709-BEBC-F0C59EE3136E}">
      <dsp:nvSpPr>
        <dsp:cNvPr id="0" name=""/>
        <dsp:cNvSpPr/>
      </dsp:nvSpPr>
      <dsp:spPr>
        <a:xfrm>
          <a:off x="343076" y="256776"/>
          <a:ext cx="624384" cy="6237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8421A2-F7FC-4C77-AA9E-768B0AAE6146}">
      <dsp:nvSpPr>
        <dsp:cNvPr id="0" name=""/>
        <dsp:cNvSpPr/>
      </dsp:nvSpPr>
      <dsp:spPr>
        <a:xfrm>
          <a:off x="1310536" y="1595"/>
          <a:ext cx="3986322" cy="1135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147" tIns="120147" rIns="120147" bIns="120147"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Calibri" panose="020F0502020204030204" pitchFamily="34" charset="0"/>
              <a:ea typeface="Calibri" panose="020F0502020204030204" pitchFamily="34" charset="0"/>
              <a:cs typeface="Calibri" panose="020F0502020204030204" pitchFamily="34" charset="0"/>
            </a:rPr>
            <a:t>You ask Copilot (or any LLM) to do something without showing any examples.</a:t>
          </a:r>
        </a:p>
      </dsp:txBody>
      <dsp:txXfrm>
        <a:off x="1310536" y="1595"/>
        <a:ext cx="3986322" cy="1135244"/>
      </dsp:txXfrm>
    </dsp:sp>
    <dsp:sp modelId="{BE228E6B-3A39-4097-A147-5E4662613597}">
      <dsp:nvSpPr>
        <dsp:cNvPr id="0" name=""/>
        <dsp:cNvSpPr/>
      </dsp:nvSpPr>
      <dsp:spPr>
        <a:xfrm>
          <a:off x="0" y="1296173"/>
          <a:ext cx="5388894" cy="11341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5F07C3-F772-4737-BFFA-3906E1ECCFC9}">
      <dsp:nvSpPr>
        <dsp:cNvPr id="0" name=""/>
        <dsp:cNvSpPr/>
      </dsp:nvSpPr>
      <dsp:spPr>
        <a:xfrm>
          <a:off x="343076" y="1551353"/>
          <a:ext cx="624384" cy="6237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D163B2-BCD2-405A-921A-07F1B56B7C78}">
      <dsp:nvSpPr>
        <dsp:cNvPr id="0" name=""/>
        <dsp:cNvSpPr/>
      </dsp:nvSpPr>
      <dsp:spPr>
        <a:xfrm>
          <a:off x="1310536" y="1296173"/>
          <a:ext cx="3986322" cy="1135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147" tIns="120147" rIns="120147" bIns="120147"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Calibri" panose="020F0502020204030204" pitchFamily="34" charset="0"/>
              <a:ea typeface="Calibri" panose="020F0502020204030204" pitchFamily="34" charset="0"/>
              <a:cs typeface="Calibri" panose="020F0502020204030204" pitchFamily="34" charset="0"/>
            </a:rPr>
            <a:t>Copilot will generate the function directly, relying only on its training knowledge.</a:t>
          </a:r>
        </a:p>
      </dsp:txBody>
      <dsp:txXfrm>
        <a:off x="1310536" y="1296173"/>
        <a:ext cx="3986322" cy="11352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30865-BC5E-4C99-8E29-84698ED8136A}">
      <dsp:nvSpPr>
        <dsp:cNvPr id="0" name=""/>
        <dsp:cNvSpPr/>
      </dsp:nvSpPr>
      <dsp:spPr>
        <a:xfrm>
          <a:off x="0" y="462089"/>
          <a:ext cx="5555866" cy="10219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0549E0-79F3-4709-BEBC-F0C59EE3136E}">
      <dsp:nvSpPr>
        <dsp:cNvPr id="0" name=""/>
        <dsp:cNvSpPr/>
      </dsp:nvSpPr>
      <dsp:spPr>
        <a:xfrm>
          <a:off x="213895" y="681155"/>
          <a:ext cx="562069" cy="5620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8421A2-F7FC-4C77-AA9E-768B0AAE6146}">
      <dsp:nvSpPr>
        <dsp:cNvPr id="0" name=""/>
        <dsp:cNvSpPr/>
      </dsp:nvSpPr>
      <dsp:spPr>
        <a:xfrm>
          <a:off x="1180346" y="542669"/>
          <a:ext cx="4375519" cy="1021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156" tIns="108156" rIns="108156" bIns="108156"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Calibri" panose="020F0502020204030204" pitchFamily="34" charset="0"/>
              <a:ea typeface="Calibri" panose="020F0502020204030204" pitchFamily="34" charset="0"/>
              <a:cs typeface="Calibri" panose="020F0502020204030204" pitchFamily="34" charset="0"/>
            </a:rPr>
            <a:t>You give </a:t>
          </a:r>
          <a:r>
            <a:rPr lang="en-US" sz="2200" b="1" kern="1200" dirty="0">
              <a:latin typeface="Calibri" panose="020F0502020204030204" pitchFamily="34" charset="0"/>
              <a:ea typeface="Calibri" panose="020F0502020204030204" pitchFamily="34" charset="0"/>
              <a:cs typeface="Calibri" panose="020F0502020204030204" pitchFamily="34" charset="0"/>
            </a:rPr>
            <a:t>one example </a:t>
          </a:r>
          <a:r>
            <a:rPr lang="en-US" sz="2200" kern="1200" dirty="0">
              <a:latin typeface="Calibri" panose="020F0502020204030204" pitchFamily="34" charset="0"/>
              <a:ea typeface="Calibri" panose="020F0502020204030204" pitchFamily="34" charset="0"/>
              <a:cs typeface="Calibri" panose="020F0502020204030204" pitchFamily="34" charset="0"/>
            </a:rPr>
            <a:t>of how you’d like the task to be solved.</a:t>
          </a:r>
          <a:endParaRPr lang="en-US" sz="2200" kern="1200" dirty="0"/>
        </a:p>
      </dsp:txBody>
      <dsp:txXfrm>
        <a:off x="1180346" y="542669"/>
        <a:ext cx="4375519" cy="1021945"/>
      </dsp:txXfrm>
    </dsp:sp>
    <dsp:sp modelId="{BE228E6B-3A39-4097-A147-5E4662613597}">
      <dsp:nvSpPr>
        <dsp:cNvPr id="0" name=""/>
        <dsp:cNvSpPr/>
      </dsp:nvSpPr>
      <dsp:spPr>
        <a:xfrm>
          <a:off x="0" y="1728637"/>
          <a:ext cx="5555866" cy="10219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5F07C3-F772-4737-BFFA-3906E1ECCFC9}">
      <dsp:nvSpPr>
        <dsp:cNvPr id="0" name=""/>
        <dsp:cNvSpPr/>
      </dsp:nvSpPr>
      <dsp:spPr>
        <a:xfrm>
          <a:off x="171965" y="1942039"/>
          <a:ext cx="562069" cy="5620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D163B2-BCD2-405A-921A-07F1B56B7C78}">
      <dsp:nvSpPr>
        <dsp:cNvPr id="0" name=""/>
        <dsp:cNvSpPr/>
      </dsp:nvSpPr>
      <dsp:spPr>
        <a:xfrm>
          <a:off x="1043174" y="1712092"/>
          <a:ext cx="4375519" cy="1021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156" tIns="108156" rIns="108156" bIns="108156"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Calibri" panose="020F0502020204030204" pitchFamily="34" charset="0"/>
              <a:ea typeface="Calibri" panose="020F0502020204030204" pitchFamily="34" charset="0"/>
              <a:cs typeface="Calibri" panose="020F0502020204030204" pitchFamily="34" charset="0"/>
            </a:rPr>
            <a:t>Copilot now understands the pattern better and adjusts output.</a:t>
          </a:r>
          <a:endParaRPr lang="en-US" sz="2200" kern="1200" dirty="0"/>
        </a:p>
      </dsp:txBody>
      <dsp:txXfrm>
        <a:off x="1043174" y="1712092"/>
        <a:ext cx="4375519" cy="10219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7D417-3705-412E-864C-3103852695DF}">
      <dsp:nvSpPr>
        <dsp:cNvPr id="0" name=""/>
        <dsp:cNvSpPr/>
      </dsp:nvSpPr>
      <dsp:spPr>
        <a:xfrm>
          <a:off x="0" y="416"/>
          <a:ext cx="4950822" cy="9742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1B017B-F659-4C77-915A-2A5E6DB06A74}">
      <dsp:nvSpPr>
        <dsp:cNvPr id="0" name=""/>
        <dsp:cNvSpPr/>
      </dsp:nvSpPr>
      <dsp:spPr>
        <a:xfrm>
          <a:off x="294710" y="219622"/>
          <a:ext cx="535838" cy="5358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59FFAA-FBDB-4748-B9BD-0789F4CEDC08}">
      <dsp:nvSpPr>
        <dsp:cNvPr id="0" name=""/>
        <dsp:cNvSpPr/>
      </dsp:nvSpPr>
      <dsp:spPr>
        <a:xfrm>
          <a:off x="1125260" y="416"/>
          <a:ext cx="3825561" cy="974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108" tIns="103108" rIns="103108" bIns="103108" numCol="1" spcCol="1270" anchor="ctr" anchorCtr="0">
          <a:noAutofit/>
        </a:bodyPr>
        <a:lstStyle/>
        <a:p>
          <a:pPr marL="0" lvl="0" indent="0" algn="l" defTabSz="622300">
            <a:lnSpc>
              <a:spcPct val="100000"/>
            </a:lnSpc>
            <a:spcBef>
              <a:spcPct val="0"/>
            </a:spcBef>
            <a:spcAft>
              <a:spcPct val="35000"/>
            </a:spcAft>
            <a:buNone/>
          </a:pPr>
          <a:r>
            <a:rPr lang="en-US" sz="1400" b="1" kern="1200"/>
            <a:t>Rapid prototyping:</a:t>
          </a:r>
          <a:r>
            <a:rPr lang="en-US" sz="1400" kern="1200"/>
            <a:t> Quickly generate code snippets based on high-level descriptions for faster POC.</a:t>
          </a:r>
        </a:p>
      </dsp:txBody>
      <dsp:txXfrm>
        <a:off x="1125260" y="416"/>
        <a:ext cx="3825561" cy="974251"/>
      </dsp:txXfrm>
    </dsp:sp>
    <dsp:sp modelId="{E312489F-01AA-4C74-9E68-27FE15190594}">
      <dsp:nvSpPr>
        <dsp:cNvPr id="0" name=""/>
        <dsp:cNvSpPr/>
      </dsp:nvSpPr>
      <dsp:spPr>
        <a:xfrm>
          <a:off x="0" y="1218230"/>
          <a:ext cx="4950822" cy="9742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B5C740-2A54-4BD8-8C2C-1856B1A7FCA0}">
      <dsp:nvSpPr>
        <dsp:cNvPr id="0" name=""/>
        <dsp:cNvSpPr/>
      </dsp:nvSpPr>
      <dsp:spPr>
        <a:xfrm>
          <a:off x="294710" y="1437436"/>
          <a:ext cx="535838" cy="5358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E3E3FD-656D-4465-96A2-86C704C84770}">
      <dsp:nvSpPr>
        <dsp:cNvPr id="0" name=""/>
        <dsp:cNvSpPr/>
      </dsp:nvSpPr>
      <dsp:spPr>
        <a:xfrm>
          <a:off x="1125260" y="1218230"/>
          <a:ext cx="3825561" cy="974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108" tIns="103108" rIns="103108" bIns="103108" numCol="1" spcCol="1270" anchor="ctr" anchorCtr="0">
          <a:noAutofit/>
        </a:bodyPr>
        <a:lstStyle/>
        <a:p>
          <a:pPr marL="0" lvl="0" indent="0" algn="l" defTabSz="622300">
            <a:lnSpc>
              <a:spcPct val="100000"/>
            </a:lnSpc>
            <a:spcBef>
              <a:spcPct val="0"/>
            </a:spcBef>
            <a:spcAft>
              <a:spcPct val="35000"/>
            </a:spcAft>
            <a:buNone/>
          </a:pPr>
          <a:r>
            <a:rPr lang="en-US" sz="1400" b="1" kern="1200"/>
            <a:t>User story implementation:</a:t>
          </a:r>
          <a:r>
            <a:rPr lang="en-US" sz="1400" kern="1200"/>
            <a:t> Transform user stories into initial function or class definitions, providing a starting point for development.</a:t>
          </a:r>
        </a:p>
      </dsp:txBody>
      <dsp:txXfrm>
        <a:off x="1125260" y="1218230"/>
        <a:ext cx="3825561" cy="974251"/>
      </dsp:txXfrm>
    </dsp:sp>
    <dsp:sp modelId="{401245CE-DBDB-4D8E-AE33-940511AF3550}">
      <dsp:nvSpPr>
        <dsp:cNvPr id="0" name=""/>
        <dsp:cNvSpPr/>
      </dsp:nvSpPr>
      <dsp:spPr>
        <a:xfrm>
          <a:off x="0" y="2436044"/>
          <a:ext cx="4950822" cy="9742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9ADC67-534D-432E-92AF-52300BC5CDF3}">
      <dsp:nvSpPr>
        <dsp:cNvPr id="0" name=""/>
        <dsp:cNvSpPr/>
      </dsp:nvSpPr>
      <dsp:spPr>
        <a:xfrm>
          <a:off x="294710" y="2655250"/>
          <a:ext cx="535838" cy="5358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F148FF-9B3B-4680-934A-FF3439AFF462}">
      <dsp:nvSpPr>
        <dsp:cNvPr id="0" name=""/>
        <dsp:cNvSpPr/>
      </dsp:nvSpPr>
      <dsp:spPr>
        <a:xfrm>
          <a:off x="1125260" y="2436044"/>
          <a:ext cx="3825561" cy="974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108" tIns="103108" rIns="103108" bIns="103108" numCol="1" spcCol="1270" anchor="ctr" anchorCtr="0">
          <a:noAutofit/>
        </a:bodyPr>
        <a:lstStyle/>
        <a:p>
          <a:pPr marL="0" lvl="0" indent="0" algn="l" defTabSz="622300">
            <a:lnSpc>
              <a:spcPct val="100000"/>
            </a:lnSpc>
            <a:spcBef>
              <a:spcPct val="0"/>
            </a:spcBef>
            <a:spcAft>
              <a:spcPct val="35000"/>
            </a:spcAft>
            <a:buNone/>
          </a:pPr>
          <a:r>
            <a:rPr lang="en-US" sz="1400" b="1" kern="1200"/>
            <a:t>API design:</a:t>
          </a:r>
          <a:r>
            <a:rPr lang="en-US" sz="1400" kern="1200"/>
            <a:t> Suggest API structures based on the described functionality.</a:t>
          </a:r>
        </a:p>
      </dsp:txBody>
      <dsp:txXfrm>
        <a:off x="1125260" y="2436044"/>
        <a:ext cx="3825561" cy="9742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45160-AF3E-400B-B226-1A74DA42BEEE}">
      <dsp:nvSpPr>
        <dsp:cNvPr id="0" name=""/>
        <dsp:cNvSpPr/>
      </dsp:nvSpPr>
      <dsp:spPr>
        <a:xfrm>
          <a:off x="0" y="0"/>
          <a:ext cx="5480304" cy="0"/>
        </a:xfrm>
        <a:prstGeom prst="lin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1270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31F578E5-F9B4-4F2F-B309-78A8419B99FB}">
      <dsp:nvSpPr>
        <dsp:cNvPr id="0" name=""/>
        <dsp:cNvSpPr/>
      </dsp:nvSpPr>
      <dsp:spPr>
        <a:xfrm>
          <a:off x="0" y="0"/>
          <a:ext cx="5480304"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Unit test creation:</a:t>
          </a:r>
          <a:r>
            <a:rPr lang="en-US" sz="2100" kern="1200"/>
            <a:t> Generate test cases based on function signatures and behaviour, ensuring comprehensive test coverage.</a:t>
          </a:r>
          <a:endParaRPr lang="en-US" sz="2100" kern="1200" dirty="0"/>
        </a:p>
      </dsp:txBody>
      <dsp:txXfrm>
        <a:off x="0" y="0"/>
        <a:ext cx="5480304" cy="1087834"/>
      </dsp:txXfrm>
    </dsp:sp>
    <dsp:sp modelId="{CDA71F0B-D06D-436F-897B-C2DA7E228E28}">
      <dsp:nvSpPr>
        <dsp:cNvPr id="0" name=""/>
        <dsp:cNvSpPr/>
      </dsp:nvSpPr>
      <dsp:spPr>
        <a:xfrm>
          <a:off x="0" y="1087834"/>
          <a:ext cx="5480304" cy="0"/>
        </a:xfrm>
        <a:prstGeom prst="lin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1270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30FD3856-DF40-468C-BFF0-A7C3D506ABDC}">
      <dsp:nvSpPr>
        <dsp:cNvPr id="0" name=""/>
        <dsp:cNvSpPr/>
      </dsp:nvSpPr>
      <dsp:spPr>
        <a:xfrm>
          <a:off x="0" y="1087834"/>
          <a:ext cx="5480304"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dirty="0"/>
            <a:t>Test data generation:</a:t>
          </a:r>
          <a:r>
            <a:rPr lang="en-US" sz="2100" kern="1200" dirty="0"/>
            <a:t> Create realistic test data sets, saving time on manual data creation.</a:t>
          </a:r>
        </a:p>
      </dsp:txBody>
      <dsp:txXfrm>
        <a:off x="0" y="1087834"/>
        <a:ext cx="5480304" cy="1087834"/>
      </dsp:txXfrm>
    </dsp:sp>
    <dsp:sp modelId="{56D9AB10-7960-4C50-8A45-27FC8A2AA2F6}">
      <dsp:nvSpPr>
        <dsp:cNvPr id="0" name=""/>
        <dsp:cNvSpPr/>
      </dsp:nvSpPr>
      <dsp:spPr>
        <a:xfrm>
          <a:off x="0" y="2175669"/>
          <a:ext cx="5480304" cy="0"/>
        </a:xfrm>
        <a:prstGeom prst="lin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1270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EE7973B-8F15-45CB-84EB-80A5D33C211C}">
      <dsp:nvSpPr>
        <dsp:cNvPr id="0" name=""/>
        <dsp:cNvSpPr/>
      </dsp:nvSpPr>
      <dsp:spPr>
        <a:xfrm>
          <a:off x="0" y="2175669"/>
          <a:ext cx="5480304"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dirty="0"/>
            <a:t>Edge case identification:</a:t>
          </a:r>
          <a:r>
            <a:rPr lang="en-US" sz="2100" kern="1200" dirty="0"/>
            <a:t> Suggest test scenarios that cover edge cases, improving the robustness of tests.</a:t>
          </a:r>
        </a:p>
      </dsp:txBody>
      <dsp:txXfrm>
        <a:off x="0" y="2175669"/>
        <a:ext cx="5480304" cy="1087834"/>
      </dsp:txXfrm>
    </dsp:sp>
    <dsp:sp modelId="{D1C4EBA0-2E0F-422A-9E56-1A761936CFB2}">
      <dsp:nvSpPr>
        <dsp:cNvPr id="0" name=""/>
        <dsp:cNvSpPr/>
      </dsp:nvSpPr>
      <dsp:spPr>
        <a:xfrm>
          <a:off x="0" y="3263503"/>
          <a:ext cx="5480304" cy="0"/>
        </a:xfrm>
        <a:prstGeom prst="lin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1270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F3AB8A8D-EE54-4307-BE1C-1896F3AF1327}">
      <dsp:nvSpPr>
        <dsp:cNvPr id="0" name=""/>
        <dsp:cNvSpPr/>
      </dsp:nvSpPr>
      <dsp:spPr>
        <a:xfrm>
          <a:off x="0" y="3263503"/>
          <a:ext cx="5480304"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Assertion suggestions:</a:t>
          </a:r>
          <a:r>
            <a:rPr lang="en-US" sz="2100" kern="1200"/>
            <a:t> Propose appropriate assertions based on the expected behavior of the code being tested.</a:t>
          </a:r>
        </a:p>
      </dsp:txBody>
      <dsp:txXfrm>
        <a:off x="0" y="3263503"/>
        <a:ext cx="5480304" cy="10878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2F54A6-7971-45A4-BF51-F8330BC2FE74}">
      <dsp:nvSpPr>
        <dsp:cNvPr id="0" name=""/>
        <dsp:cNvSpPr/>
      </dsp:nvSpPr>
      <dsp:spPr>
        <a:xfrm>
          <a:off x="0" y="531"/>
          <a:ext cx="5480304"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DE9E64-706D-4A8C-BAC9-FCEDDCA92F21}">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619233-7F80-4AEB-B5C5-A308212CE8C1}">
      <dsp:nvSpPr>
        <dsp:cNvPr id="0" name=""/>
        <dsp:cNvSpPr/>
      </dsp:nvSpPr>
      <dsp:spPr>
        <a:xfrm>
          <a:off x="1435590" y="531"/>
          <a:ext cx="4044713"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n-US" sz="1500" b="1" kern="1200"/>
            <a:t>Rapid prototyping:</a:t>
          </a:r>
          <a:r>
            <a:rPr lang="en-US" sz="1500" kern="1200"/>
            <a:t> Quickly generate code snippets based on high-level descriptions, allowing for faster proof-of-concept development.</a:t>
          </a:r>
        </a:p>
      </dsp:txBody>
      <dsp:txXfrm>
        <a:off x="1435590" y="531"/>
        <a:ext cx="4044713" cy="1242935"/>
      </dsp:txXfrm>
    </dsp:sp>
    <dsp:sp modelId="{1BE847DB-0447-42EF-A42D-454B3E9B5DCE}">
      <dsp:nvSpPr>
        <dsp:cNvPr id="0" name=""/>
        <dsp:cNvSpPr/>
      </dsp:nvSpPr>
      <dsp:spPr>
        <a:xfrm>
          <a:off x="0" y="1554201"/>
          <a:ext cx="5480304"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4865E6-29E2-49C0-B197-4EC7C3D0BE67}">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F01453-15B5-4CD4-BB5A-5A9813B9BA9F}">
      <dsp:nvSpPr>
        <dsp:cNvPr id="0" name=""/>
        <dsp:cNvSpPr/>
      </dsp:nvSpPr>
      <dsp:spPr>
        <a:xfrm>
          <a:off x="1435590" y="1554201"/>
          <a:ext cx="4044713"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n-US" sz="1500" b="1" kern="1200"/>
            <a:t>User story implementation:</a:t>
          </a:r>
          <a:r>
            <a:rPr lang="en-US" sz="1500" kern="1200"/>
            <a:t> Transform user stories into initial function or class definitions, providing a starting point for development.</a:t>
          </a:r>
        </a:p>
      </dsp:txBody>
      <dsp:txXfrm>
        <a:off x="1435590" y="1554201"/>
        <a:ext cx="4044713" cy="1242935"/>
      </dsp:txXfrm>
    </dsp:sp>
    <dsp:sp modelId="{A56795F1-EE4F-4158-A148-4E2C16E4B8E5}">
      <dsp:nvSpPr>
        <dsp:cNvPr id="0" name=""/>
        <dsp:cNvSpPr/>
      </dsp:nvSpPr>
      <dsp:spPr>
        <a:xfrm>
          <a:off x="0" y="3107870"/>
          <a:ext cx="5480304"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118C6B-E73D-4053-8283-AEDBCE363CA6}">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4C8EB7-E966-42A6-B20A-C7C815907C7F}">
      <dsp:nvSpPr>
        <dsp:cNvPr id="0" name=""/>
        <dsp:cNvSpPr/>
      </dsp:nvSpPr>
      <dsp:spPr>
        <a:xfrm>
          <a:off x="1435590" y="3107870"/>
          <a:ext cx="4044713"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n-US" sz="1500" b="1" kern="1200"/>
            <a:t>API design:</a:t>
          </a:r>
          <a:r>
            <a:rPr lang="en-US" sz="1500" kern="1200"/>
            <a:t> Suggest API structures based on the described functionality, helping to flesh out system architectures.</a:t>
          </a:r>
        </a:p>
      </dsp:txBody>
      <dsp:txXfrm>
        <a:off x="1435590" y="3107870"/>
        <a:ext cx="4044713" cy="124293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E8AB48-6855-AAFD-08C9-B0C6F072E5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C8F051AF-C46E-D8CD-2103-FA3E7BD8B7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272A9A-2D0C-4ED2-B903-95379DF652BA}" type="datetimeFigureOut">
              <a:rPr lang="en-IN" smtClean="0"/>
              <a:t>12-11-2025</a:t>
            </a:fld>
            <a:endParaRPr lang="en-IN"/>
          </a:p>
        </p:txBody>
      </p:sp>
      <p:sp>
        <p:nvSpPr>
          <p:cNvPr id="4" name="Footer Placeholder 3">
            <a:extLst>
              <a:ext uri="{FF2B5EF4-FFF2-40B4-BE49-F238E27FC236}">
                <a16:creationId xmlns:a16="http://schemas.microsoft.com/office/drawing/2014/main" id="{7FFB2EB0-DEA2-F02F-3545-9D28A491B3C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06C8758A-316F-BF7F-BB58-02652A332F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E6FFC3-1638-4BCB-9457-9FE5833B002F}" type="slidenum">
              <a:rPr lang="en-IN" smtClean="0"/>
              <a:t>‹#›</a:t>
            </a:fld>
            <a:endParaRPr lang="en-IN"/>
          </a:p>
        </p:txBody>
      </p:sp>
    </p:spTree>
    <p:extLst>
      <p:ext uri="{BB962C8B-B14F-4D97-AF65-F5344CB8AC3E}">
        <p14:creationId xmlns:p14="http://schemas.microsoft.com/office/powerpoint/2010/main" val="11901876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FE11D0-AE70-4DEC-B9FA-833E88D678E3}" type="datetimeFigureOut">
              <a:rPr lang="en-IN" smtClean="0"/>
              <a:t>12-11-2025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260AEE-A9F1-4E02-8FF3-98C6CAEABBAD}" type="slidenum">
              <a:rPr lang="en-IN" smtClean="0"/>
              <a:t>‹#›</a:t>
            </a:fld>
            <a:endParaRPr lang="en-IN"/>
          </a:p>
        </p:txBody>
      </p:sp>
    </p:spTree>
    <p:extLst>
      <p:ext uri="{BB962C8B-B14F-4D97-AF65-F5344CB8AC3E}">
        <p14:creationId xmlns:p14="http://schemas.microsoft.com/office/powerpoint/2010/main" val="21440789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3260AEE-A9F1-4E02-8FF3-98C6CAEABBAD}" type="slidenum">
              <a:rPr lang="en-IN" smtClean="0"/>
              <a:t>1</a:t>
            </a:fld>
            <a:endParaRPr lang="en-IN"/>
          </a:p>
        </p:txBody>
      </p:sp>
    </p:spTree>
    <p:extLst>
      <p:ext uri="{BB962C8B-B14F-4D97-AF65-F5344CB8AC3E}">
        <p14:creationId xmlns:p14="http://schemas.microsoft.com/office/powerpoint/2010/main" val="3157166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B2B13-B4FE-966E-7D4C-020651D3DA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62223-1499-6B23-9F19-2457BE6170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5E53B6-B3AF-82DE-63D2-67EB31E0F2B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F0F2970-25D1-008F-6E0E-4A8DEE5FF7E8}"/>
              </a:ext>
            </a:extLst>
          </p:cNvPr>
          <p:cNvSpPr>
            <a:spLocks noGrp="1"/>
          </p:cNvSpPr>
          <p:nvPr>
            <p:ph type="sldNum" sz="quarter" idx="5"/>
          </p:nvPr>
        </p:nvSpPr>
        <p:spPr/>
        <p:txBody>
          <a:bodyPr/>
          <a:lstStyle/>
          <a:p>
            <a:fld id="{23260AEE-A9F1-4E02-8FF3-98C6CAEABBAD}" type="slidenum">
              <a:rPr lang="en-IN" smtClean="0"/>
              <a:t>6</a:t>
            </a:fld>
            <a:endParaRPr lang="en-IN"/>
          </a:p>
        </p:txBody>
      </p:sp>
    </p:spTree>
    <p:extLst>
      <p:ext uri="{BB962C8B-B14F-4D97-AF65-F5344CB8AC3E}">
        <p14:creationId xmlns:p14="http://schemas.microsoft.com/office/powerpoint/2010/main" val="186847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3260AEE-A9F1-4E02-8FF3-98C6CAEABBAD}" type="slidenum">
              <a:rPr lang="en-IN" smtClean="0"/>
              <a:t>16</a:t>
            </a:fld>
            <a:endParaRPr lang="en-IN"/>
          </a:p>
        </p:txBody>
      </p:sp>
    </p:spTree>
    <p:extLst>
      <p:ext uri="{BB962C8B-B14F-4D97-AF65-F5344CB8AC3E}">
        <p14:creationId xmlns:p14="http://schemas.microsoft.com/office/powerpoint/2010/main" val="3308825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3260AEE-A9F1-4E02-8FF3-98C6CAEABBAD}" type="slidenum">
              <a:rPr lang="en-IN" smtClean="0"/>
              <a:t>17</a:t>
            </a:fld>
            <a:endParaRPr lang="en-IN"/>
          </a:p>
        </p:txBody>
      </p:sp>
    </p:spTree>
    <p:extLst>
      <p:ext uri="{BB962C8B-B14F-4D97-AF65-F5344CB8AC3E}">
        <p14:creationId xmlns:p14="http://schemas.microsoft.com/office/powerpoint/2010/main" val="3572159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28CB1-D1A9-7389-3305-2927D10E22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61BD81-7F5D-24D2-CE3A-5E7C3BEA45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6050DD-BF1D-CD17-8C5F-A2291C26D8D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F127424-5E49-506D-6088-719BB9213D7D}"/>
              </a:ext>
            </a:extLst>
          </p:cNvPr>
          <p:cNvSpPr>
            <a:spLocks noGrp="1"/>
          </p:cNvSpPr>
          <p:nvPr>
            <p:ph type="sldNum" sz="quarter" idx="5"/>
          </p:nvPr>
        </p:nvSpPr>
        <p:spPr/>
        <p:txBody>
          <a:bodyPr/>
          <a:lstStyle/>
          <a:p>
            <a:fld id="{23260AEE-A9F1-4E02-8FF3-98C6CAEABBAD}" type="slidenum">
              <a:rPr lang="en-IN" smtClean="0"/>
              <a:t>18</a:t>
            </a:fld>
            <a:endParaRPr lang="en-IN"/>
          </a:p>
        </p:txBody>
      </p:sp>
    </p:spTree>
    <p:extLst>
      <p:ext uri="{BB962C8B-B14F-4D97-AF65-F5344CB8AC3E}">
        <p14:creationId xmlns:p14="http://schemas.microsoft.com/office/powerpoint/2010/main" val="1211200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3260AEE-A9F1-4E02-8FF3-98C6CAEABBAD}" type="slidenum">
              <a:rPr lang="en-IN" smtClean="0"/>
              <a:t>33</a:t>
            </a:fld>
            <a:endParaRPr lang="en-IN"/>
          </a:p>
        </p:txBody>
      </p:sp>
    </p:spTree>
    <p:extLst>
      <p:ext uri="{BB962C8B-B14F-4D97-AF65-F5344CB8AC3E}">
        <p14:creationId xmlns:p14="http://schemas.microsoft.com/office/powerpoint/2010/main" val="702557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3260AEE-A9F1-4E02-8FF3-98C6CAEABBAD}" type="slidenum">
              <a:rPr lang="en-IN" smtClean="0"/>
              <a:t>38</a:t>
            </a:fld>
            <a:endParaRPr lang="en-IN"/>
          </a:p>
        </p:txBody>
      </p:sp>
    </p:spTree>
    <p:extLst>
      <p:ext uri="{BB962C8B-B14F-4D97-AF65-F5344CB8AC3E}">
        <p14:creationId xmlns:p14="http://schemas.microsoft.com/office/powerpoint/2010/main" val="1562686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A5723-BA6D-FF21-3BE0-5298119A2E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CA1312F-7055-9C19-FCDA-4C25FB29BE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84EE9D9-6E70-A788-E609-20BE4ED3E9AC}"/>
              </a:ext>
            </a:extLst>
          </p:cNvPr>
          <p:cNvSpPr>
            <a:spLocks noGrp="1"/>
          </p:cNvSpPr>
          <p:nvPr>
            <p:ph type="dt" sz="half" idx="10"/>
          </p:nvPr>
        </p:nvSpPr>
        <p:spPr/>
        <p:txBody>
          <a:bodyPr/>
          <a:lstStyle/>
          <a:p>
            <a:fld id="{236CAA14-37A8-46C7-9B64-D0E154727331}" type="datetime1">
              <a:rPr lang="en-IN" smtClean="0"/>
              <a:t>12-11-2025</a:t>
            </a:fld>
            <a:endParaRPr lang="en-IN"/>
          </a:p>
        </p:txBody>
      </p:sp>
      <p:sp>
        <p:nvSpPr>
          <p:cNvPr id="5" name="Footer Placeholder 4">
            <a:extLst>
              <a:ext uri="{FF2B5EF4-FFF2-40B4-BE49-F238E27FC236}">
                <a16:creationId xmlns:a16="http://schemas.microsoft.com/office/drawing/2014/main" id="{BB7880D4-E2C2-049F-B89A-DACDDCCC4AF9}"/>
              </a:ext>
            </a:extLst>
          </p:cNvPr>
          <p:cNvSpPr>
            <a:spLocks noGrp="1"/>
          </p:cNvSpPr>
          <p:nvPr>
            <p:ph type="ftr" sz="quarter" idx="11"/>
          </p:nvPr>
        </p:nvSpPr>
        <p:spPr/>
        <p:txBody>
          <a:bodyPr/>
          <a:lstStyle/>
          <a:p>
            <a:r>
              <a:rPr lang="en-IN"/>
              <a:t>Github Copilot</a:t>
            </a:r>
          </a:p>
        </p:txBody>
      </p:sp>
      <p:sp>
        <p:nvSpPr>
          <p:cNvPr id="6" name="Slide Number Placeholder 5">
            <a:extLst>
              <a:ext uri="{FF2B5EF4-FFF2-40B4-BE49-F238E27FC236}">
                <a16:creationId xmlns:a16="http://schemas.microsoft.com/office/drawing/2014/main" id="{8FEF671B-2702-521B-F210-BAE2972DC6FA}"/>
              </a:ext>
            </a:extLst>
          </p:cNvPr>
          <p:cNvSpPr>
            <a:spLocks noGrp="1"/>
          </p:cNvSpPr>
          <p:nvPr>
            <p:ph type="sldNum" sz="quarter" idx="12"/>
          </p:nvPr>
        </p:nvSpPr>
        <p:spPr/>
        <p:txBody>
          <a:bodyPr/>
          <a:lstStyle/>
          <a:p>
            <a:fld id="{29B05113-9F0C-4603-AE28-CF02F3225AAF}" type="slidenum">
              <a:rPr lang="en-IN" smtClean="0"/>
              <a:t>‹#›</a:t>
            </a:fld>
            <a:endParaRPr lang="en-IN"/>
          </a:p>
        </p:txBody>
      </p:sp>
    </p:spTree>
    <p:extLst>
      <p:ext uri="{BB962C8B-B14F-4D97-AF65-F5344CB8AC3E}">
        <p14:creationId xmlns:p14="http://schemas.microsoft.com/office/powerpoint/2010/main" val="808738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57F0-803E-6230-ADE6-A7BB1B7C9F9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3E67386-82CB-4446-2809-8510C418F5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AE6134-E5E3-8A3D-C160-A2E55A01CA7E}"/>
              </a:ext>
            </a:extLst>
          </p:cNvPr>
          <p:cNvSpPr>
            <a:spLocks noGrp="1"/>
          </p:cNvSpPr>
          <p:nvPr>
            <p:ph type="dt" sz="half" idx="10"/>
          </p:nvPr>
        </p:nvSpPr>
        <p:spPr/>
        <p:txBody>
          <a:bodyPr/>
          <a:lstStyle/>
          <a:p>
            <a:fld id="{03C07D71-A6E0-4818-8624-363548AC6CDB}" type="datetime1">
              <a:rPr lang="en-IN" smtClean="0"/>
              <a:t>12-11-2025</a:t>
            </a:fld>
            <a:endParaRPr lang="en-IN"/>
          </a:p>
        </p:txBody>
      </p:sp>
      <p:sp>
        <p:nvSpPr>
          <p:cNvPr id="5" name="Footer Placeholder 4">
            <a:extLst>
              <a:ext uri="{FF2B5EF4-FFF2-40B4-BE49-F238E27FC236}">
                <a16:creationId xmlns:a16="http://schemas.microsoft.com/office/drawing/2014/main" id="{6741C2E1-4A60-6A7B-A9F7-64FAE8271144}"/>
              </a:ext>
            </a:extLst>
          </p:cNvPr>
          <p:cNvSpPr>
            <a:spLocks noGrp="1"/>
          </p:cNvSpPr>
          <p:nvPr>
            <p:ph type="ftr" sz="quarter" idx="11"/>
          </p:nvPr>
        </p:nvSpPr>
        <p:spPr/>
        <p:txBody>
          <a:bodyPr/>
          <a:lstStyle/>
          <a:p>
            <a:r>
              <a:rPr lang="en-IN"/>
              <a:t>Github Copilot</a:t>
            </a:r>
          </a:p>
        </p:txBody>
      </p:sp>
      <p:sp>
        <p:nvSpPr>
          <p:cNvPr id="6" name="Slide Number Placeholder 5">
            <a:extLst>
              <a:ext uri="{FF2B5EF4-FFF2-40B4-BE49-F238E27FC236}">
                <a16:creationId xmlns:a16="http://schemas.microsoft.com/office/drawing/2014/main" id="{1EA2013E-56B8-D4D3-D038-6C303690B4A1}"/>
              </a:ext>
            </a:extLst>
          </p:cNvPr>
          <p:cNvSpPr>
            <a:spLocks noGrp="1"/>
          </p:cNvSpPr>
          <p:nvPr>
            <p:ph type="sldNum" sz="quarter" idx="12"/>
          </p:nvPr>
        </p:nvSpPr>
        <p:spPr/>
        <p:txBody>
          <a:bodyPr/>
          <a:lstStyle/>
          <a:p>
            <a:fld id="{29B05113-9F0C-4603-AE28-CF02F3225AAF}" type="slidenum">
              <a:rPr lang="en-IN" smtClean="0"/>
              <a:t>‹#›</a:t>
            </a:fld>
            <a:endParaRPr lang="en-IN"/>
          </a:p>
        </p:txBody>
      </p:sp>
    </p:spTree>
    <p:extLst>
      <p:ext uri="{BB962C8B-B14F-4D97-AF65-F5344CB8AC3E}">
        <p14:creationId xmlns:p14="http://schemas.microsoft.com/office/powerpoint/2010/main" val="3862415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37909D-E2E5-5B2E-B254-C5C058F348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C1EAED9-EF04-B3AE-9E8F-4408A352EC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BB397D-9F00-DDF4-DC94-BBF18EE09B86}"/>
              </a:ext>
            </a:extLst>
          </p:cNvPr>
          <p:cNvSpPr>
            <a:spLocks noGrp="1"/>
          </p:cNvSpPr>
          <p:nvPr>
            <p:ph type="dt" sz="half" idx="10"/>
          </p:nvPr>
        </p:nvSpPr>
        <p:spPr/>
        <p:txBody>
          <a:bodyPr/>
          <a:lstStyle/>
          <a:p>
            <a:fld id="{0FDDC0C0-0E12-4E24-AF6A-D21727C19CE7}" type="datetime1">
              <a:rPr lang="en-IN" smtClean="0"/>
              <a:t>12-11-2025</a:t>
            </a:fld>
            <a:endParaRPr lang="en-IN"/>
          </a:p>
        </p:txBody>
      </p:sp>
      <p:sp>
        <p:nvSpPr>
          <p:cNvPr id="5" name="Footer Placeholder 4">
            <a:extLst>
              <a:ext uri="{FF2B5EF4-FFF2-40B4-BE49-F238E27FC236}">
                <a16:creationId xmlns:a16="http://schemas.microsoft.com/office/drawing/2014/main" id="{622E7F69-52E9-050C-349D-D8A03EEDBAA4}"/>
              </a:ext>
            </a:extLst>
          </p:cNvPr>
          <p:cNvSpPr>
            <a:spLocks noGrp="1"/>
          </p:cNvSpPr>
          <p:nvPr>
            <p:ph type="ftr" sz="quarter" idx="11"/>
          </p:nvPr>
        </p:nvSpPr>
        <p:spPr/>
        <p:txBody>
          <a:bodyPr/>
          <a:lstStyle/>
          <a:p>
            <a:r>
              <a:rPr lang="en-IN"/>
              <a:t>Github Copilot</a:t>
            </a:r>
          </a:p>
        </p:txBody>
      </p:sp>
      <p:sp>
        <p:nvSpPr>
          <p:cNvPr id="6" name="Slide Number Placeholder 5">
            <a:extLst>
              <a:ext uri="{FF2B5EF4-FFF2-40B4-BE49-F238E27FC236}">
                <a16:creationId xmlns:a16="http://schemas.microsoft.com/office/drawing/2014/main" id="{39DF0619-2B89-0CFC-AC56-592A0A7A934E}"/>
              </a:ext>
            </a:extLst>
          </p:cNvPr>
          <p:cNvSpPr>
            <a:spLocks noGrp="1"/>
          </p:cNvSpPr>
          <p:nvPr>
            <p:ph type="sldNum" sz="quarter" idx="12"/>
          </p:nvPr>
        </p:nvSpPr>
        <p:spPr/>
        <p:txBody>
          <a:bodyPr/>
          <a:lstStyle/>
          <a:p>
            <a:fld id="{29B05113-9F0C-4603-AE28-CF02F3225AAF}" type="slidenum">
              <a:rPr lang="en-IN" smtClean="0"/>
              <a:t>‹#›</a:t>
            </a:fld>
            <a:endParaRPr lang="en-IN"/>
          </a:p>
        </p:txBody>
      </p:sp>
    </p:spTree>
    <p:extLst>
      <p:ext uri="{BB962C8B-B14F-4D97-AF65-F5344CB8AC3E}">
        <p14:creationId xmlns:p14="http://schemas.microsoft.com/office/powerpoint/2010/main" val="2537287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DB974-9107-0EF3-3F8A-32F89392EEF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21794F5-45CA-F53A-2366-94B1C71436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9B02E0-596C-25F3-9CB8-280530EE0F92}"/>
              </a:ext>
            </a:extLst>
          </p:cNvPr>
          <p:cNvSpPr>
            <a:spLocks noGrp="1"/>
          </p:cNvSpPr>
          <p:nvPr>
            <p:ph type="dt" sz="half" idx="10"/>
          </p:nvPr>
        </p:nvSpPr>
        <p:spPr/>
        <p:txBody>
          <a:bodyPr/>
          <a:lstStyle/>
          <a:p>
            <a:fld id="{DAEDE3B8-BA4D-4695-88E8-CEA4BA654FCB}" type="datetime1">
              <a:rPr lang="en-IN" smtClean="0"/>
              <a:t>12-11-2025</a:t>
            </a:fld>
            <a:endParaRPr lang="en-IN"/>
          </a:p>
        </p:txBody>
      </p:sp>
      <p:sp>
        <p:nvSpPr>
          <p:cNvPr id="5" name="Footer Placeholder 4">
            <a:extLst>
              <a:ext uri="{FF2B5EF4-FFF2-40B4-BE49-F238E27FC236}">
                <a16:creationId xmlns:a16="http://schemas.microsoft.com/office/drawing/2014/main" id="{695EEECC-8CD5-3C8A-6FE8-E012CB0335E0}"/>
              </a:ext>
            </a:extLst>
          </p:cNvPr>
          <p:cNvSpPr>
            <a:spLocks noGrp="1"/>
          </p:cNvSpPr>
          <p:nvPr>
            <p:ph type="ftr" sz="quarter" idx="11"/>
          </p:nvPr>
        </p:nvSpPr>
        <p:spPr/>
        <p:txBody>
          <a:bodyPr/>
          <a:lstStyle/>
          <a:p>
            <a:r>
              <a:rPr lang="en-IN"/>
              <a:t>Github Copilot</a:t>
            </a:r>
          </a:p>
        </p:txBody>
      </p:sp>
      <p:sp>
        <p:nvSpPr>
          <p:cNvPr id="6" name="Slide Number Placeholder 5">
            <a:extLst>
              <a:ext uri="{FF2B5EF4-FFF2-40B4-BE49-F238E27FC236}">
                <a16:creationId xmlns:a16="http://schemas.microsoft.com/office/drawing/2014/main" id="{17219A19-467F-AA8A-0238-6C5181427432}"/>
              </a:ext>
            </a:extLst>
          </p:cNvPr>
          <p:cNvSpPr>
            <a:spLocks noGrp="1"/>
          </p:cNvSpPr>
          <p:nvPr>
            <p:ph type="sldNum" sz="quarter" idx="12"/>
          </p:nvPr>
        </p:nvSpPr>
        <p:spPr/>
        <p:txBody>
          <a:bodyPr/>
          <a:lstStyle/>
          <a:p>
            <a:fld id="{29B05113-9F0C-4603-AE28-CF02F3225AAF}" type="slidenum">
              <a:rPr lang="en-IN" smtClean="0"/>
              <a:t>‹#›</a:t>
            </a:fld>
            <a:endParaRPr lang="en-IN"/>
          </a:p>
        </p:txBody>
      </p:sp>
    </p:spTree>
    <p:extLst>
      <p:ext uri="{BB962C8B-B14F-4D97-AF65-F5344CB8AC3E}">
        <p14:creationId xmlns:p14="http://schemas.microsoft.com/office/powerpoint/2010/main" val="690055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18C3-53B7-4169-5840-CD2EECBA4F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DFCC0D3-4058-EDE3-C641-00B0E003BB4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C740B0-2321-D4AD-D61D-FF0D6211CD2E}"/>
              </a:ext>
            </a:extLst>
          </p:cNvPr>
          <p:cNvSpPr>
            <a:spLocks noGrp="1"/>
          </p:cNvSpPr>
          <p:nvPr>
            <p:ph type="dt" sz="half" idx="10"/>
          </p:nvPr>
        </p:nvSpPr>
        <p:spPr/>
        <p:txBody>
          <a:bodyPr/>
          <a:lstStyle/>
          <a:p>
            <a:fld id="{F1A25963-C3E8-4F23-9243-7CC5B6928B96}" type="datetime1">
              <a:rPr lang="en-IN" smtClean="0"/>
              <a:t>12-11-2025</a:t>
            </a:fld>
            <a:endParaRPr lang="en-IN"/>
          </a:p>
        </p:txBody>
      </p:sp>
      <p:sp>
        <p:nvSpPr>
          <p:cNvPr id="5" name="Footer Placeholder 4">
            <a:extLst>
              <a:ext uri="{FF2B5EF4-FFF2-40B4-BE49-F238E27FC236}">
                <a16:creationId xmlns:a16="http://schemas.microsoft.com/office/drawing/2014/main" id="{51BA64B3-F6F6-A8F3-BDD9-EF421F5A95E6}"/>
              </a:ext>
            </a:extLst>
          </p:cNvPr>
          <p:cNvSpPr>
            <a:spLocks noGrp="1"/>
          </p:cNvSpPr>
          <p:nvPr>
            <p:ph type="ftr" sz="quarter" idx="11"/>
          </p:nvPr>
        </p:nvSpPr>
        <p:spPr/>
        <p:txBody>
          <a:bodyPr/>
          <a:lstStyle/>
          <a:p>
            <a:r>
              <a:rPr lang="en-IN"/>
              <a:t>Github Copilot</a:t>
            </a:r>
          </a:p>
        </p:txBody>
      </p:sp>
      <p:sp>
        <p:nvSpPr>
          <p:cNvPr id="6" name="Slide Number Placeholder 5">
            <a:extLst>
              <a:ext uri="{FF2B5EF4-FFF2-40B4-BE49-F238E27FC236}">
                <a16:creationId xmlns:a16="http://schemas.microsoft.com/office/drawing/2014/main" id="{D09BEE5A-F42B-764D-3639-B965D527CB3D}"/>
              </a:ext>
            </a:extLst>
          </p:cNvPr>
          <p:cNvSpPr>
            <a:spLocks noGrp="1"/>
          </p:cNvSpPr>
          <p:nvPr>
            <p:ph type="sldNum" sz="quarter" idx="12"/>
          </p:nvPr>
        </p:nvSpPr>
        <p:spPr/>
        <p:txBody>
          <a:bodyPr/>
          <a:lstStyle/>
          <a:p>
            <a:fld id="{29B05113-9F0C-4603-AE28-CF02F3225AAF}" type="slidenum">
              <a:rPr lang="en-IN" smtClean="0"/>
              <a:t>‹#›</a:t>
            </a:fld>
            <a:endParaRPr lang="en-IN"/>
          </a:p>
        </p:txBody>
      </p:sp>
    </p:spTree>
    <p:extLst>
      <p:ext uri="{BB962C8B-B14F-4D97-AF65-F5344CB8AC3E}">
        <p14:creationId xmlns:p14="http://schemas.microsoft.com/office/powerpoint/2010/main" val="1919588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3222-D261-0E6F-2416-4316B4D1AFD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3CECD38-CB06-882E-CB29-49504C49F3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3F727D5-34A8-1241-3D90-259472D42A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179C24F-9B5B-53C5-AF69-D74D133E80B6}"/>
              </a:ext>
            </a:extLst>
          </p:cNvPr>
          <p:cNvSpPr>
            <a:spLocks noGrp="1"/>
          </p:cNvSpPr>
          <p:nvPr>
            <p:ph type="dt" sz="half" idx="10"/>
          </p:nvPr>
        </p:nvSpPr>
        <p:spPr/>
        <p:txBody>
          <a:bodyPr/>
          <a:lstStyle/>
          <a:p>
            <a:fld id="{02C7B802-8619-4289-837D-870A200685F3}" type="datetime1">
              <a:rPr lang="en-IN" smtClean="0"/>
              <a:t>12-11-2025</a:t>
            </a:fld>
            <a:endParaRPr lang="en-IN"/>
          </a:p>
        </p:txBody>
      </p:sp>
      <p:sp>
        <p:nvSpPr>
          <p:cNvPr id="6" name="Footer Placeholder 5">
            <a:extLst>
              <a:ext uri="{FF2B5EF4-FFF2-40B4-BE49-F238E27FC236}">
                <a16:creationId xmlns:a16="http://schemas.microsoft.com/office/drawing/2014/main" id="{3ECB6AB9-B923-5B68-FE32-302DA496E47C}"/>
              </a:ext>
            </a:extLst>
          </p:cNvPr>
          <p:cNvSpPr>
            <a:spLocks noGrp="1"/>
          </p:cNvSpPr>
          <p:nvPr>
            <p:ph type="ftr" sz="quarter" idx="11"/>
          </p:nvPr>
        </p:nvSpPr>
        <p:spPr/>
        <p:txBody>
          <a:bodyPr/>
          <a:lstStyle/>
          <a:p>
            <a:r>
              <a:rPr lang="en-IN"/>
              <a:t>Github Copilot</a:t>
            </a:r>
          </a:p>
        </p:txBody>
      </p:sp>
      <p:sp>
        <p:nvSpPr>
          <p:cNvPr id="7" name="Slide Number Placeholder 6">
            <a:extLst>
              <a:ext uri="{FF2B5EF4-FFF2-40B4-BE49-F238E27FC236}">
                <a16:creationId xmlns:a16="http://schemas.microsoft.com/office/drawing/2014/main" id="{D6A3AF7E-F481-06A7-757B-42144BA96180}"/>
              </a:ext>
            </a:extLst>
          </p:cNvPr>
          <p:cNvSpPr>
            <a:spLocks noGrp="1"/>
          </p:cNvSpPr>
          <p:nvPr>
            <p:ph type="sldNum" sz="quarter" idx="12"/>
          </p:nvPr>
        </p:nvSpPr>
        <p:spPr/>
        <p:txBody>
          <a:bodyPr/>
          <a:lstStyle/>
          <a:p>
            <a:fld id="{29B05113-9F0C-4603-AE28-CF02F3225AAF}" type="slidenum">
              <a:rPr lang="en-IN" smtClean="0"/>
              <a:t>‹#›</a:t>
            </a:fld>
            <a:endParaRPr lang="en-IN"/>
          </a:p>
        </p:txBody>
      </p:sp>
    </p:spTree>
    <p:extLst>
      <p:ext uri="{BB962C8B-B14F-4D97-AF65-F5344CB8AC3E}">
        <p14:creationId xmlns:p14="http://schemas.microsoft.com/office/powerpoint/2010/main" val="989923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65EEA-C59C-DA9C-ECBD-DFC8F5DB51F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9B315A-93AE-F61D-D568-56E5647728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091099-450F-B652-61AB-D84C8E758D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17B06DF-0C4A-B5EF-467C-56A0BD082C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5C9F2-9D0D-F061-144D-978DEF0220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80734CA-A561-E4FB-D2A4-A1CCBE56E3C5}"/>
              </a:ext>
            </a:extLst>
          </p:cNvPr>
          <p:cNvSpPr>
            <a:spLocks noGrp="1"/>
          </p:cNvSpPr>
          <p:nvPr>
            <p:ph type="dt" sz="half" idx="10"/>
          </p:nvPr>
        </p:nvSpPr>
        <p:spPr/>
        <p:txBody>
          <a:bodyPr/>
          <a:lstStyle/>
          <a:p>
            <a:fld id="{81158AD8-40F4-4ACB-94BD-D06762E8C712}" type="datetime1">
              <a:rPr lang="en-IN" smtClean="0"/>
              <a:t>12-11-2025</a:t>
            </a:fld>
            <a:endParaRPr lang="en-IN"/>
          </a:p>
        </p:txBody>
      </p:sp>
      <p:sp>
        <p:nvSpPr>
          <p:cNvPr id="8" name="Footer Placeholder 7">
            <a:extLst>
              <a:ext uri="{FF2B5EF4-FFF2-40B4-BE49-F238E27FC236}">
                <a16:creationId xmlns:a16="http://schemas.microsoft.com/office/drawing/2014/main" id="{D819031E-1D24-D7FD-9BB2-F02774E0C23E}"/>
              </a:ext>
            </a:extLst>
          </p:cNvPr>
          <p:cNvSpPr>
            <a:spLocks noGrp="1"/>
          </p:cNvSpPr>
          <p:nvPr>
            <p:ph type="ftr" sz="quarter" idx="11"/>
          </p:nvPr>
        </p:nvSpPr>
        <p:spPr/>
        <p:txBody>
          <a:bodyPr/>
          <a:lstStyle/>
          <a:p>
            <a:r>
              <a:rPr lang="en-IN"/>
              <a:t>Github Copilot</a:t>
            </a:r>
          </a:p>
        </p:txBody>
      </p:sp>
      <p:sp>
        <p:nvSpPr>
          <p:cNvPr id="9" name="Slide Number Placeholder 8">
            <a:extLst>
              <a:ext uri="{FF2B5EF4-FFF2-40B4-BE49-F238E27FC236}">
                <a16:creationId xmlns:a16="http://schemas.microsoft.com/office/drawing/2014/main" id="{F234CBC8-0C20-69C0-6315-4DC9EF8B2C45}"/>
              </a:ext>
            </a:extLst>
          </p:cNvPr>
          <p:cNvSpPr>
            <a:spLocks noGrp="1"/>
          </p:cNvSpPr>
          <p:nvPr>
            <p:ph type="sldNum" sz="quarter" idx="12"/>
          </p:nvPr>
        </p:nvSpPr>
        <p:spPr/>
        <p:txBody>
          <a:bodyPr/>
          <a:lstStyle/>
          <a:p>
            <a:fld id="{29B05113-9F0C-4603-AE28-CF02F3225AAF}" type="slidenum">
              <a:rPr lang="en-IN" smtClean="0"/>
              <a:t>‹#›</a:t>
            </a:fld>
            <a:endParaRPr lang="en-IN"/>
          </a:p>
        </p:txBody>
      </p:sp>
    </p:spTree>
    <p:extLst>
      <p:ext uri="{BB962C8B-B14F-4D97-AF65-F5344CB8AC3E}">
        <p14:creationId xmlns:p14="http://schemas.microsoft.com/office/powerpoint/2010/main" val="1663566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BAFE2-2F71-D6BC-2DCA-CCB7CD702D8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F8E4AFF-9795-C9BB-020E-49512165CE20}"/>
              </a:ext>
            </a:extLst>
          </p:cNvPr>
          <p:cNvSpPr>
            <a:spLocks noGrp="1"/>
          </p:cNvSpPr>
          <p:nvPr>
            <p:ph type="dt" sz="half" idx="10"/>
          </p:nvPr>
        </p:nvSpPr>
        <p:spPr/>
        <p:txBody>
          <a:bodyPr/>
          <a:lstStyle/>
          <a:p>
            <a:fld id="{C4D81754-1B83-43C4-B745-1760BCABB317}" type="datetime1">
              <a:rPr lang="en-IN" smtClean="0"/>
              <a:t>12-11-2025</a:t>
            </a:fld>
            <a:endParaRPr lang="en-IN"/>
          </a:p>
        </p:txBody>
      </p:sp>
      <p:sp>
        <p:nvSpPr>
          <p:cNvPr id="4" name="Footer Placeholder 3">
            <a:extLst>
              <a:ext uri="{FF2B5EF4-FFF2-40B4-BE49-F238E27FC236}">
                <a16:creationId xmlns:a16="http://schemas.microsoft.com/office/drawing/2014/main" id="{193E68F8-0FFD-FD3B-D12E-599746157287}"/>
              </a:ext>
            </a:extLst>
          </p:cNvPr>
          <p:cNvSpPr>
            <a:spLocks noGrp="1"/>
          </p:cNvSpPr>
          <p:nvPr>
            <p:ph type="ftr" sz="quarter" idx="11"/>
          </p:nvPr>
        </p:nvSpPr>
        <p:spPr/>
        <p:txBody>
          <a:bodyPr/>
          <a:lstStyle/>
          <a:p>
            <a:r>
              <a:rPr lang="en-IN"/>
              <a:t>Github Copilot</a:t>
            </a:r>
          </a:p>
        </p:txBody>
      </p:sp>
      <p:sp>
        <p:nvSpPr>
          <p:cNvPr id="5" name="Slide Number Placeholder 4">
            <a:extLst>
              <a:ext uri="{FF2B5EF4-FFF2-40B4-BE49-F238E27FC236}">
                <a16:creationId xmlns:a16="http://schemas.microsoft.com/office/drawing/2014/main" id="{4098F635-E921-BBC0-1706-DE5A3A3F9978}"/>
              </a:ext>
            </a:extLst>
          </p:cNvPr>
          <p:cNvSpPr>
            <a:spLocks noGrp="1"/>
          </p:cNvSpPr>
          <p:nvPr>
            <p:ph type="sldNum" sz="quarter" idx="12"/>
          </p:nvPr>
        </p:nvSpPr>
        <p:spPr/>
        <p:txBody>
          <a:bodyPr/>
          <a:lstStyle/>
          <a:p>
            <a:fld id="{29B05113-9F0C-4603-AE28-CF02F3225AAF}" type="slidenum">
              <a:rPr lang="en-IN" smtClean="0"/>
              <a:t>‹#›</a:t>
            </a:fld>
            <a:endParaRPr lang="en-IN"/>
          </a:p>
        </p:txBody>
      </p:sp>
    </p:spTree>
    <p:extLst>
      <p:ext uri="{BB962C8B-B14F-4D97-AF65-F5344CB8AC3E}">
        <p14:creationId xmlns:p14="http://schemas.microsoft.com/office/powerpoint/2010/main" val="818935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284295-4140-52E4-40BF-20B5D7C79CF0}"/>
              </a:ext>
            </a:extLst>
          </p:cNvPr>
          <p:cNvSpPr>
            <a:spLocks noGrp="1"/>
          </p:cNvSpPr>
          <p:nvPr>
            <p:ph type="dt" sz="half" idx="10"/>
          </p:nvPr>
        </p:nvSpPr>
        <p:spPr/>
        <p:txBody>
          <a:bodyPr/>
          <a:lstStyle/>
          <a:p>
            <a:fld id="{6A77796B-AA3E-451E-8209-6333ACAE4DAA}" type="datetime1">
              <a:rPr lang="en-IN" smtClean="0"/>
              <a:t>12-11-2025</a:t>
            </a:fld>
            <a:endParaRPr lang="en-IN"/>
          </a:p>
        </p:txBody>
      </p:sp>
      <p:sp>
        <p:nvSpPr>
          <p:cNvPr id="3" name="Footer Placeholder 2">
            <a:extLst>
              <a:ext uri="{FF2B5EF4-FFF2-40B4-BE49-F238E27FC236}">
                <a16:creationId xmlns:a16="http://schemas.microsoft.com/office/drawing/2014/main" id="{F2EBF7C5-BC8F-C8DB-9EEA-A6BBB01CC097}"/>
              </a:ext>
            </a:extLst>
          </p:cNvPr>
          <p:cNvSpPr>
            <a:spLocks noGrp="1"/>
          </p:cNvSpPr>
          <p:nvPr>
            <p:ph type="ftr" sz="quarter" idx="11"/>
          </p:nvPr>
        </p:nvSpPr>
        <p:spPr/>
        <p:txBody>
          <a:bodyPr/>
          <a:lstStyle/>
          <a:p>
            <a:r>
              <a:rPr lang="en-IN"/>
              <a:t>Github Copilot</a:t>
            </a:r>
          </a:p>
        </p:txBody>
      </p:sp>
      <p:sp>
        <p:nvSpPr>
          <p:cNvPr id="4" name="Slide Number Placeholder 3">
            <a:extLst>
              <a:ext uri="{FF2B5EF4-FFF2-40B4-BE49-F238E27FC236}">
                <a16:creationId xmlns:a16="http://schemas.microsoft.com/office/drawing/2014/main" id="{4CA51442-BD65-967F-F6D3-DAFE18972E5C}"/>
              </a:ext>
            </a:extLst>
          </p:cNvPr>
          <p:cNvSpPr>
            <a:spLocks noGrp="1"/>
          </p:cNvSpPr>
          <p:nvPr>
            <p:ph type="sldNum" sz="quarter" idx="12"/>
          </p:nvPr>
        </p:nvSpPr>
        <p:spPr/>
        <p:txBody>
          <a:bodyPr/>
          <a:lstStyle/>
          <a:p>
            <a:fld id="{29B05113-9F0C-4603-AE28-CF02F3225AAF}" type="slidenum">
              <a:rPr lang="en-IN" smtClean="0"/>
              <a:t>‹#›</a:t>
            </a:fld>
            <a:endParaRPr lang="en-IN"/>
          </a:p>
        </p:txBody>
      </p:sp>
    </p:spTree>
    <p:extLst>
      <p:ext uri="{BB962C8B-B14F-4D97-AF65-F5344CB8AC3E}">
        <p14:creationId xmlns:p14="http://schemas.microsoft.com/office/powerpoint/2010/main" val="1265661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7EC9-BD42-9C81-7F71-EE6A9B6B2A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310974-E09B-CC2C-7F34-E209467200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E97A379-9568-1427-4282-2A1879D4C4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1EB55B-01EC-6535-4668-6B12A85AD9E9}"/>
              </a:ext>
            </a:extLst>
          </p:cNvPr>
          <p:cNvSpPr>
            <a:spLocks noGrp="1"/>
          </p:cNvSpPr>
          <p:nvPr>
            <p:ph type="dt" sz="half" idx="10"/>
          </p:nvPr>
        </p:nvSpPr>
        <p:spPr/>
        <p:txBody>
          <a:bodyPr/>
          <a:lstStyle/>
          <a:p>
            <a:fld id="{AAD30C5F-8A84-48B1-A0D7-944085DCFF96}" type="datetime1">
              <a:rPr lang="en-IN" smtClean="0"/>
              <a:t>12-11-2025</a:t>
            </a:fld>
            <a:endParaRPr lang="en-IN"/>
          </a:p>
        </p:txBody>
      </p:sp>
      <p:sp>
        <p:nvSpPr>
          <p:cNvPr id="6" name="Footer Placeholder 5">
            <a:extLst>
              <a:ext uri="{FF2B5EF4-FFF2-40B4-BE49-F238E27FC236}">
                <a16:creationId xmlns:a16="http://schemas.microsoft.com/office/drawing/2014/main" id="{210930D2-B039-EB02-8459-140D1AACF5B4}"/>
              </a:ext>
            </a:extLst>
          </p:cNvPr>
          <p:cNvSpPr>
            <a:spLocks noGrp="1"/>
          </p:cNvSpPr>
          <p:nvPr>
            <p:ph type="ftr" sz="quarter" idx="11"/>
          </p:nvPr>
        </p:nvSpPr>
        <p:spPr/>
        <p:txBody>
          <a:bodyPr/>
          <a:lstStyle/>
          <a:p>
            <a:r>
              <a:rPr lang="en-IN"/>
              <a:t>Github Copilot</a:t>
            </a:r>
          </a:p>
        </p:txBody>
      </p:sp>
      <p:sp>
        <p:nvSpPr>
          <p:cNvPr id="7" name="Slide Number Placeholder 6">
            <a:extLst>
              <a:ext uri="{FF2B5EF4-FFF2-40B4-BE49-F238E27FC236}">
                <a16:creationId xmlns:a16="http://schemas.microsoft.com/office/drawing/2014/main" id="{70BD85A8-9052-9598-7587-8BB5F4B981A4}"/>
              </a:ext>
            </a:extLst>
          </p:cNvPr>
          <p:cNvSpPr>
            <a:spLocks noGrp="1"/>
          </p:cNvSpPr>
          <p:nvPr>
            <p:ph type="sldNum" sz="quarter" idx="12"/>
          </p:nvPr>
        </p:nvSpPr>
        <p:spPr/>
        <p:txBody>
          <a:bodyPr/>
          <a:lstStyle/>
          <a:p>
            <a:fld id="{29B05113-9F0C-4603-AE28-CF02F3225AAF}" type="slidenum">
              <a:rPr lang="en-IN" smtClean="0"/>
              <a:t>‹#›</a:t>
            </a:fld>
            <a:endParaRPr lang="en-IN"/>
          </a:p>
        </p:txBody>
      </p:sp>
    </p:spTree>
    <p:extLst>
      <p:ext uri="{BB962C8B-B14F-4D97-AF65-F5344CB8AC3E}">
        <p14:creationId xmlns:p14="http://schemas.microsoft.com/office/powerpoint/2010/main" val="3273191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FE26-9681-31F3-1425-957D8BE223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9D2CD72-F62D-2344-DC51-8A1E6857BF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2DFCB3D-BEA1-442E-E678-4508BE702C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E85BDD-9AD9-85B7-2588-B8C7A9F2CA9A}"/>
              </a:ext>
            </a:extLst>
          </p:cNvPr>
          <p:cNvSpPr>
            <a:spLocks noGrp="1"/>
          </p:cNvSpPr>
          <p:nvPr>
            <p:ph type="dt" sz="half" idx="10"/>
          </p:nvPr>
        </p:nvSpPr>
        <p:spPr/>
        <p:txBody>
          <a:bodyPr/>
          <a:lstStyle/>
          <a:p>
            <a:fld id="{649F9EF7-8DAA-431C-A67E-F556A9C68199}" type="datetime1">
              <a:rPr lang="en-IN" smtClean="0"/>
              <a:t>12-11-2025</a:t>
            </a:fld>
            <a:endParaRPr lang="en-IN"/>
          </a:p>
        </p:txBody>
      </p:sp>
      <p:sp>
        <p:nvSpPr>
          <p:cNvPr id="6" name="Footer Placeholder 5">
            <a:extLst>
              <a:ext uri="{FF2B5EF4-FFF2-40B4-BE49-F238E27FC236}">
                <a16:creationId xmlns:a16="http://schemas.microsoft.com/office/drawing/2014/main" id="{FFCACF48-2A48-5237-1CFB-6BE084F6ADE8}"/>
              </a:ext>
            </a:extLst>
          </p:cNvPr>
          <p:cNvSpPr>
            <a:spLocks noGrp="1"/>
          </p:cNvSpPr>
          <p:nvPr>
            <p:ph type="ftr" sz="quarter" idx="11"/>
          </p:nvPr>
        </p:nvSpPr>
        <p:spPr/>
        <p:txBody>
          <a:bodyPr/>
          <a:lstStyle/>
          <a:p>
            <a:r>
              <a:rPr lang="en-IN"/>
              <a:t>Github Copilot</a:t>
            </a:r>
          </a:p>
        </p:txBody>
      </p:sp>
      <p:sp>
        <p:nvSpPr>
          <p:cNvPr id="7" name="Slide Number Placeholder 6">
            <a:extLst>
              <a:ext uri="{FF2B5EF4-FFF2-40B4-BE49-F238E27FC236}">
                <a16:creationId xmlns:a16="http://schemas.microsoft.com/office/drawing/2014/main" id="{2BCAB398-A264-36A3-3E6B-417B7C4C03E9}"/>
              </a:ext>
            </a:extLst>
          </p:cNvPr>
          <p:cNvSpPr>
            <a:spLocks noGrp="1"/>
          </p:cNvSpPr>
          <p:nvPr>
            <p:ph type="sldNum" sz="quarter" idx="12"/>
          </p:nvPr>
        </p:nvSpPr>
        <p:spPr/>
        <p:txBody>
          <a:bodyPr/>
          <a:lstStyle/>
          <a:p>
            <a:fld id="{29B05113-9F0C-4603-AE28-CF02F3225AAF}" type="slidenum">
              <a:rPr lang="en-IN" smtClean="0"/>
              <a:t>‹#›</a:t>
            </a:fld>
            <a:endParaRPr lang="en-IN"/>
          </a:p>
        </p:txBody>
      </p:sp>
    </p:spTree>
    <p:extLst>
      <p:ext uri="{BB962C8B-B14F-4D97-AF65-F5344CB8AC3E}">
        <p14:creationId xmlns:p14="http://schemas.microsoft.com/office/powerpoint/2010/main" val="280000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18B06E-D95E-6E79-0F3B-7BCC58994F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654D76-2FC7-13F1-CBBD-6D72004F87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FE40E5-E7DB-3BC5-E27D-A8EE73DB5C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C041C0B-A6BA-42C8-80A1-72154C5E0297}" type="datetime1">
              <a:rPr lang="en-IN" smtClean="0"/>
              <a:t>12-11-2025</a:t>
            </a:fld>
            <a:endParaRPr lang="en-IN"/>
          </a:p>
        </p:txBody>
      </p:sp>
      <p:sp>
        <p:nvSpPr>
          <p:cNvPr id="5" name="Footer Placeholder 4">
            <a:extLst>
              <a:ext uri="{FF2B5EF4-FFF2-40B4-BE49-F238E27FC236}">
                <a16:creationId xmlns:a16="http://schemas.microsoft.com/office/drawing/2014/main" id="{18170247-12A6-8371-E114-8F069D5C74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IN"/>
              <a:t>Github Copilot</a:t>
            </a:r>
          </a:p>
        </p:txBody>
      </p:sp>
      <p:sp>
        <p:nvSpPr>
          <p:cNvPr id="6" name="Slide Number Placeholder 5">
            <a:extLst>
              <a:ext uri="{FF2B5EF4-FFF2-40B4-BE49-F238E27FC236}">
                <a16:creationId xmlns:a16="http://schemas.microsoft.com/office/drawing/2014/main" id="{74BF02C5-81A4-9716-5ADF-A72268C9D5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9B05113-9F0C-4603-AE28-CF02F3225AAF}" type="slidenum">
              <a:rPr lang="en-IN" smtClean="0"/>
              <a:t>‹#›</a:t>
            </a:fld>
            <a:endParaRPr lang="en-IN"/>
          </a:p>
        </p:txBody>
      </p:sp>
    </p:spTree>
    <p:extLst>
      <p:ext uri="{BB962C8B-B14F-4D97-AF65-F5344CB8AC3E}">
        <p14:creationId xmlns:p14="http://schemas.microsoft.com/office/powerpoint/2010/main" val="9425093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hyperlink" Target="https://dev.acquia.com/person/community/abhijeet-singh-kalsi-0"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learn.microsoft.com/en-gb/users/abhijeetkalsi/credentials/895383803228b25a"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learn.microsoft.com/en-gb/users/abhijeetkalsi/credentials/895383803228b25a"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learn.microsoft.com/en-us/training/modules/introduction-to-github-copilo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hyperlink" Target="https://docs.github.com/en/copilot/get-started/what-is-github-copilot" TargetMode="External"/><Relationship Id="rId4" Type="http://schemas.openxmlformats.org/officeDocument/2006/relationships/hyperlink" Target="https://learn.microsoft.com/en-us/training/paths/gh-copilot-2/"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diagramLayout" Target="../diagrams/layout4.xml"/><Relationship Id="rId7" Type="http://schemas.openxmlformats.org/officeDocument/2006/relationships/image" Target="../media/image18.png"/><Relationship Id="rId12" Type="http://schemas.openxmlformats.org/officeDocument/2006/relationships/image" Target="../media/image24.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23.png"/><Relationship Id="rId5" Type="http://schemas.openxmlformats.org/officeDocument/2006/relationships/diagramColors" Target="../diagrams/colors4.xml"/><Relationship Id="rId10" Type="http://schemas.openxmlformats.org/officeDocument/2006/relationships/image" Target="../media/image21.svg"/><Relationship Id="rId4" Type="http://schemas.openxmlformats.org/officeDocument/2006/relationships/diagramQuickStyle" Target="../diagrams/quickStyle4.xm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ectangle 11">
            <a:extLst>
              <a:ext uri="{FF2B5EF4-FFF2-40B4-BE49-F238E27FC236}">
                <a16:creationId xmlns:a16="http://schemas.microsoft.com/office/drawing/2014/main" id="{5DD29093-A635-AC1D-2197-9BCB2658EFD9}"/>
              </a:ext>
            </a:extLst>
          </p:cNvPr>
          <p:cNvSpPr/>
          <p:nvPr/>
        </p:nvSpPr>
        <p:spPr>
          <a:xfrm>
            <a:off x="838200" y="3905833"/>
            <a:ext cx="4215063" cy="2398713"/>
          </a:xfrm>
          <a:prstGeom prst="rect">
            <a:avLst/>
          </a:prstGeom>
        </p:spPr>
        <p:txBody>
          <a:bodyPr vert="horz" lIns="91440" tIns="45720" rIns="91440" bIns="45720" rtlCol="0" anchor="ctr">
            <a:normAutofit/>
          </a:bodyPr>
          <a:lstStyle/>
          <a:p>
            <a:pPr>
              <a:lnSpc>
                <a:spcPct val="90000"/>
              </a:lnSpc>
              <a:spcBef>
                <a:spcPct val="0"/>
              </a:spcBef>
              <a:spcAft>
                <a:spcPts val="600"/>
              </a:spcAft>
            </a:pPr>
            <a:endParaRPr lang="en-US" sz="4400" b="1" kern="1200" dirty="0">
              <a:ln w="22225">
                <a:solidFill>
                  <a:schemeClr val="accent2"/>
                </a:solidFill>
                <a:prstDash val="solid"/>
              </a:ln>
              <a:solidFill>
                <a:schemeClr val="tx1"/>
              </a:solidFill>
              <a:latin typeface="+mj-lt"/>
              <a:ea typeface="+mj-ea"/>
              <a:cs typeface="+mj-cs"/>
            </a:endParaRPr>
          </a:p>
        </p:txBody>
      </p:sp>
      <p:pic>
        <p:nvPicPr>
          <p:cNvPr id="11" name="Picture 10">
            <a:extLst>
              <a:ext uri="{FF2B5EF4-FFF2-40B4-BE49-F238E27FC236}">
                <a16:creationId xmlns:a16="http://schemas.microsoft.com/office/drawing/2014/main" id="{6A310BD1-E884-8366-B029-CECD7618E9D8}"/>
              </a:ext>
            </a:extLst>
          </p:cNvPr>
          <p:cNvPicPr>
            <a:picLocks noChangeAspect="1"/>
          </p:cNvPicPr>
          <p:nvPr/>
        </p:nvPicPr>
        <p:blipFill>
          <a:blip r:embed="rId3"/>
          <a:stretch>
            <a:fillRect/>
          </a:stretch>
        </p:blipFill>
        <p:spPr>
          <a:xfrm>
            <a:off x="1158955" y="1121513"/>
            <a:ext cx="9875259" cy="1333161"/>
          </a:xfrm>
          <a:prstGeom prst="rect">
            <a:avLst/>
          </a:prstGeom>
        </p:spPr>
      </p:pic>
      <p:sp>
        <p:nvSpPr>
          <p:cNvPr id="13" name="TextBox 12">
            <a:extLst>
              <a:ext uri="{FF2B5EF4-FFF2-40B4-BE49-F238E27FC236}">
                <a16:creationId xmlns:a16="http://schemas.microsoft.com/office/drawing/2014/main" id="{3D110447-5286-7CB3-98F3-877056F1566F}"/>
              </a:ext>
            </a:extLst>
          </p:cNvPr>
          <p:cNvSpPr txBox="1"/>
          <p:nvPr/>
        </p:nvSpPr>
        <p:spPr>
          <a:xfrm>
            <a:off x="7733899" y="3821113"/>
            <a:ext cx="4016141" cy="2398713"/>
          </a:xfrm>
          <a:prstGeom prst="rect">
            <a:avLst/>
          </a:prstGeom>
        </p:spPr>
        <p:txBody>
          <a:bodyPr vert="horz" lIns="91440" tIns="45720" rIns="91440" bIns="45720" rtlCol="0" anchor="ctr">
            <a:normAutofit/>
          </a:bodyPr>
          <a:lstStyle/>
          <a:p>
            <a:pPr>
              <a:lnSpc>
                <a:spcPct val="90000"/>
              </a:lnSpc>
              <a:spcAft>
                <a:spcPts val="600"/>
              </a:spcAft>
            </a:pPr>
            <a:r>
              <a:rPr lang="en-US" sz="2000" dirty="0"/>
              <a:t>By</a:t>
            </a:r>
          </a:p>
          <a:p>
            <a:pPr>
              <a:lnSpc>
                <a:spcPct val="90000"/>
              </a:lnSpc>
              <a:spcAft>
                <a:spcPts val="600"/>
              </a:spcAft>
            </a:pPr>
            <a:r>
              <a:rPr lang="en-US" sz="2200" dirty="0">
                <a:latin typeface="Aptos ExtraBold" panose="020F0502020204030204" pitchFamily="34" charset="0"/>
              </a:rPr>
              <a:t>Abhijeet Singh Kalsi</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    /in/abhijeetkalsi</a:t>
            </a:r>
          </a:p>
        </p:txBody>
      </p:sp>
      <p:sp>
        <p:nvSpPr>
          <p:cNvPr id="8" name="Footer Placeholder 7">
            <a:extLst>
              <a:ext uri="{FF2B5EF4-FFF2-40B4-BE49-F238E27FC236}">
                <a16:creationId xmlns:a16="http://schemas.microsoft.com/office/drawing/2014/main" id="{59554FFE-79A8-7A2F-924C-98D0262E7C5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000" kern="1200">
                <a:solidFill>
                  <a:schemeClr val="tx1">
                    <a:tint val="75000"/>
                  </a:schemeClr>
                </a:solidFill>
                <a:latin typeface="+mn-lt"/>
                <a:ea typeface="+mn-ea"/>
                <a:cs typeface="+mn-cs"/>
              </a:rPr>
              <a:t>Github Copilot</a:t>
            </a:r>
          </a:p>
        </p:txBody>
      </p:sp>
      <p:sp>
        <p:nvSpPr>
          <p:cNvPr id="9" name="Slide Number Placeholder 8">
            <a:extLst>
              <a:ext uri="{FF2B5EF4-FFF2-40B4-BE49-F238E27FC236}">
                <a16:creationId xmlns:a16="http://schemas.microsoft.com/office/drawing/2014/main" id="{C4CBF521-2D25-6ABB-BE6C-E936BFAC465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B05113-9F0C-4603-AE28-CF02F3225AAF}" type="slidenum">
              <a:rPr lang="en-US" sz="1000">
                <a:solidFill>
                  <a:schemeClr val="tx1">
                    <a:tint val="75000"/>
                  </a:schemeClr>
                </a:solidFill>
              </a:rPr>
              <a:pPr>
                <a:spcAft>
                  <a:spcPts val="600"/>
                </a:spcAft>
              </a:pPr>
              <a:t>1</a:t>
            </a:fld>
            <a:endParaRPr lang="en-US" sz="1000">
              <a:solidFill>
                <a:schemeClr val="tx1">
                  <a:tint val="75000"/>
                </a:schemeClr>
              </a:solidFill>
            </a:endParaRPr>
          </a:p>
        </p:txBody>
      </p:sp>
      <p:pic>
        <p:nvPicPr>
          <p:cNvPr id="2" name="Picture 1">
            <a:extLst>
              <a:ext uri="{FF2B5EF4-FFF2-40B4-BE49-F238E27FC236}">
                <a16:creationId xmlns:a16="http://schemas.microsoft.com/office/drawing/2014/main" id="{4F4E45A8-694C-4A24-214C-7D5254F9C2B6}"/>
              </a:ext>
            </a:extLst>
          </p:cNvPr>
          <p:cNvPicPr>
            <a:picLocks noChangeAspect="1"/>
          </p:cNvPicPr>
          <p:nvPr/>
        </p:nvPicPr>
        <p:blipFill>
          <a:blip r:embed="rId4"/>
          <a:stretch>
            <a:fillRect/>
          </a:stretch>
        </p:blipFill>
        <p:spPr>
          <a:xfrm>
            <a:off x="7795187" y="5376702"/>
            <a:ext cx="358213" cy="359785"/>
          </a:xfrm>
          <a:prstGeom prst="rect">
            <a:avLst/>
          </a:prstGeom>
        </p:spPr>
      </p:pic>
      <p:sp>
        <p:nvSpPr>
          <p:cNvPr id="3" name="Rectangle 2">
            <a:extLst>
              <a:ext uri="{FF2B5EF4-FFF2-40B4-BE49-F238E27FC236}">
                <a16:creationId xmlns:a16="http://schemas.microsoft.com/office/drawing/2014/main" id="{8A77B75B-72CA-2498-C9FA-03B4F98DB64F}"/>
              </a:ext>
            </a:extLst>
          </p:cNvPr>
          <p:cNvSpPr/>
          <p:nvPr/>
        </p:nvSpPr>
        <p:spPr>
          <a:xfrm>
            <a:off x="552085" y="4142153"/>
            <a:ext cx="4778867" cy="1669881"/>
          </a:xfrm>
          <a:prstGeom prst="rect">
            <a:avLst/>
          </a:prstGeom>
          <a:noFill/>
        </p:spPr>
        <p:txBody>
          <a:bodyPr wrap="square" lIns="91440" tIns="45720" rIns="91440" bIns="45720">
            <a:spAutoFit/>
          </a:bodyPr>
          <a:lstStyle/>
          <a:p>
            <a:pPr>
              <a:lnSpc>
                <a:spcPct val="90000"/>
              </a:lnSpc>
              <a:spcBef>
                <a:spcPct val="0"/>
              </a:spcBef>
              <a:spcAft>
                <a:spcPts val="600"/>
              </a:spcAft>
            </a:pPr>
            <a:r>
              <a:rPr lang="en-US" sz="5400" dirty="0">
                <a:ln w="0"/>
                <a:solidFill>
                  <a:schemeClr val="accent1"/>
                </a:solidFill>
                <a:effectLst>
                  <a:outerShdw blurRad="38100" dist="25400" dir="5400000" algn="ctr" rotWithShape="0">
                    <a:srgbClr val="6E747A">
                      <a:alpha val="43000"/>
                    </a:srgbClr>
                  </a:outerShdw>
                </a:effectLst>
              </a:rPr>
              <a:t>Your </a:t>
            </a:r>
            <a:r>
              <a:rPr lang="en-US" sz="5400" b="1" dirty="0">
                <a:ln w="0"/>
                <a:solidFill>
                  <a:schemeClr val="accent3">
                    <a:lumMod val="60000"/>
                    <a:lumOff val="40000"/>
                  </a:schemeClr>
                </a:solidFill>
                <a:effectLst>
                  <a:outerShdw blurRad="38100" dist="25400" dir="5400000" algn="ctr" rotWithShape="0">
                    <a:srgbClr val="6E747A">
                      <a:alpha val="43000"/>
                    </a:srgbClr>
                  </a:outerShdw>
                </a:effectLst>
              </a:rPr>
              <a:t>AI</a:t>
            </a:r>
            <a:r>
              <a:rPr lang="en-US" sz="5400" dirty="0">
                <a:ln w="0"/>
                <a:solidFill>
                  <a:schemeClr val="accent1"/>
                </a:solidFill>
                <a:effectLst>
                  <a:outerShdw blurRad="38100" dist="25400" dir="5400000" algn="ctr" rotWithShape="0">
                    <a:srgbClr val="6E747A">
                      <a:alpha val="43000"/>
                    </a:srgbClr>
                  </a:outerShdw>
                </a:effectLst>
              </a:rPr>
              <a:t> pair </a:t>
            </a:r>
          </a:p>
          <a:p>
            <a:pPr>
              <a:lnSpc>
                <a:spcPct val="90000"/>
              </a:lnSpc>
              <a:spcBef>
                <a:spcPct val="0"/>
              </a:spcBef>
              <a:spcAft>
                <a:spcPts val="600"/>
              </a:spcAft>
            </a:pPr>
            <a:r>
              <a:rPr lang="en-US" sz="5400" dirty="0">
                <a:ln w="0"/>
                <a:solidFill>
                  <a:schemeClr val="accent1"/>
                </a:solidFill>
                <a:effectLst>
                  <a:outerShdw blurRad="38100" dist="25400" dir="5400000" algn="ctr" rotWithShape="0">
                    <a:srgbClr val="6E747A">
                      <a:alpha val="43000"/>
                    </a:srgbClr>
                  </a:outerShdw>
                </a:effectLst>
              </a:rPr>
              <a:t>Programmer </a:t>
            </a:r>
          </a:p>
        </p:txBody>
      </p:sp>
    </p:spTree>
    <p:extLst>
      <p:ext uri="{BB962C8B-B14F-4D97-AF65-F5344CB8AC3E}">
        <p14:creationId xmlns:p14="http://schemas.microsoft.com/office/powerpoint/2010/main" val="949805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9757-33D7-B06C-EE7B-A3536BDAC216}"/>
              </a:ext>
            </a:extLst>
          </p:cNvPr>
          <p:cNvSpPr>
            <a:spLocks noGrp="1"/>
          </p:cNvSpPr>
          <p:nvPr>
            <p:ph type="title"/>
          </p:nvPr>
        </p:nvSpPr>
        <p:spPr>
          <a:xfrm>
            <a:off x="298704" y="161416"/>
            <a:ext cx="10515600" cy="704723"/>
          </a:xfrm>
        </p:spPr>
        <p:txBody>
          <a:bodyPr>
            <a:normAutofit/>
          </a:bodyPr>
          <a:lstStyle/>
          <a:p>
            <a:r>
              <a:rPr lang="en-IN" sz="3600" b="1" dirty="0"/>
              <a:t>NLP</a:t>
            </a:r>
            <a:r>
              <a:rPr lang="en-IN" sz="3600" dirty="0"/>
              <a:t> (Natural Language Processing) Features in Copilot</a:t>
            </a:r>
          </a:p>
        </p:txBody>
      </p:sp>
      <p:sp>
        <p:nvSpPr>
          <p:cNvPr id="3" name="Content Placeholder 2">
            <a:extLst>
              <a:ext uri="{FF2B5EF4-FFF2-40B4-BE49-F238E27FC236}">
                <a16:creationId xmlns:a16="http://schemas.microsoft.com/office/drawing/2014/main" id="{C01E1F1D-7B82-017B-4587-5E63A8BC5DFC}"/>
              </a:ext>
            </a:extLst>
          </p:cNvPr>
          <p:cNvSpPr>
            <a:spLocks noGrp="1"/>
          </p:cNvSpPr>
          <p:nvPr>
            <p:ph idx="1"/>
          </p:nvPr>
        </p:nvSpPr>
        <p:spPr>
          <a:xfrm>
            <a:off x="426720" y="1124712"/>
            <a:ext cx="4483608" cy="2029966"/>
          </a:xfrm>
        </p:spPr>
        <p:txBody>
          <a:bodyPr>
            <a:noAutofit/>
          </a:bodyPr>
          <a:lstStyle/>
          <a:p>
            <a:pPr marL="342900" indent="-342900">
              <a:buAutoNum type="arabicParenR"/>
            </a:pPr>
            <a:r>
              <a:rPr lang="en-US" sz="1800" b="1" dirty="0">
                <a:latin typeface="Calibri" panose="020F0502020204030204" pitchFamily="34" charset="0"/>
                <a:ea typeface="Calibri" panose="020F0502020204030204" pitchFamily="34" charset="0"/>
                <a:cs typeface="Calibri" panose="020F0502020204030204" pitchFamily="34" charset="0"/>
              </a:rPr>
              <a:t>Code Completion (Language Modelling)</a:t>
            </a:r>
          </a:p>
          <a:p>
            <a:pPr marL="0" indent="0">
              <a:buNone/>
            </a:pPr>
            <a:endParaRPr lang="en-US" sz="1800" b="1" dirty="0">
              <a:latin typeface="Calibri" panose="020F0502020204030204" pitchFamily="34" charset="0"/>
              <a:ea typeface="Calibri" panose="020F0502020204030204" pitchFamily="34" charset="0"/>
              <a:cs typeface="Calibri" panose="020F0502020204030204" pitchFamily="34" charset="0"/>
            </a:endParaRPr>
          </a:p>
          <a:p>
            <a:pPr lvl="1"/>
            <a:r>
              <a:rPr lang="en-US" sz="1800" dirty="0">
                <a:latin typeface="Calibri" panose="020F0502020204030204" pitchFamily="34" charset="0"/>
                <a:ea typeface="Calibri" panose="020F0502020204030204" pitchFamily="34" charset="0"/>
                <a:cs typeface="Calibri" panose="020F0502020204030204" pitchFamily="34" charset="0"/>
              </a:rPr>
              <a:t>Uses next-token prediction (just like predicting the next word in English).</a:t>
            </a:r>
          </a:p>
          <a:p>
            <a:pPr lvl="1"/>
            <a:r>
              <a:rPr lang="en-US" sz="1800" dirty="0">
                <a:latin typeface="Calibri" panose="020F0502020204030204" pitchFamily="34" charset="0"/>
                <a:ea typeface="Calibri" panose="020F0502020204030204" pitchFamily="34" charset="0"/>
                <a:cs typeface="Calibri" panose="020F0502020204030204" pitchFamily="34" charset="0"/>
              </a:rPr>
              <a:t>E.g., if you type </a:t>
            </a:r>
            <a:r>
              <a:rPr lang="en-US" sz="1800" b="1" i="1" dirty="0">
                <a:solidFill>
                  <a:srgbClr val="00B050"/>
                </a:solidFill>
                <a:latin typeface="Georgia" panose="02040502050405020303" pitchFamily="18" charset="0"/>
                <a:ea typeface="Calibri" panose="020F0502020204030204" pitchFamily="34" charset="0"/>
                <a:cs typeface="Calibri" panose="020F0502020204030204" pitchFamily="34" charset="0"/>
              </a:rPr>
              <a:t>for (int </a:t>
            </a:r>
            <a:r>
              <a:rPr lang="en-US" sz="1800" b="1" i="1" dirty="0" err="1">
                <a:solidFill>
                  <a:srgbClr val="00B050"/>
                </a:solidFill>
                <a:latin typeface="Georgia" panose="02040502050405020303" pitchFamily="18" charset="0"/>
                <a:ea typeface="Calibri" panose="020F0502020204030204" pitchFamily="34" charset="0"/>
                <a:cs typeface="Calibri" panose="020F0502020204030204" pitchFamily="34" charset="0"/>
              </a:rPr>
              <a:t>i</a:t>
            </a:r>
            <a:r>
              <a:rPr lang="en-US" sz="1800" b="1" i="1" dirty="0">
                <a:solidFill>
                  <a:srgbClr val="00B050"/>
                </a:solidFill>
                <a:latin typeface="Georgia" panose="02040502050405020303" pitchFamily="18" charset="0"/>
                <a:ea typeface="Calibri" panose="020F0502020204030204" pitchFamily="34" charset="0"/>
                <a:cs typeface="Calibri" panose="020F0502020204030204" pitchFamily="34" charset="0"/>
              </a:rPr>
              <a:t> = 0; </a:t>
            </a:r>
            <a:r>
              <a:rPr lang="en-US" sz="1800" b="1" i="1" dirty="0" err="1">
                <a:solidFill>
                  <a:srgbClr val="00B050"/>
                </a:solidFill>
                <a:latin typeface="Georgia" panose="02040502050405020303" pitchFamily="18" charset="0"/>
                <a:ea typeface="Calibri" panose="020F0502020204030204" pitchFamily="34" charset="0"/>
                <a:cs typeface="Calibri" panose="020F0502020204030204" pitchFamily="34" charset="0"/>
              </a:rPr>
              <a:t>i</a:t>
            </a:r>
            <a:r>
              <a:rPr lang="en-US" sz="1800" b="1" i="1" dirty="0">
                <a:solidFill>
                  <a:srgbClr val="00B050"/>
                </a:solidFill>
                <a:latin typeface="Georgia" panose="02040502050405020303" pitchFamily="18" charset="0"/>
                <a:ea typeface="Calibri" panose="020F0502020204030204" pitchFamily="34" charset="0"/>
                <a:cs typeface="Calibri" panose="020F0502020204030204" pitchFamily="34" charset="0"/>
              </a:rPr>
              <a:t> &lt;, </a:t>
            </a:r>
            <a:r>
              <a:rPr lang="en-US" sz="1800" dirty="0">
                <a:latin typeface="Calibri" panose="020F0502020204030204" pitchFamily="34" charset="0"/>
                <a:ea typeface="Calibri" panose="020F0502020204030204" pitchFamily="34" charset="0"/>
                <a:cs typeface="Calibri" panose="020F0502020204030204" pitchFamily="34" charset="0"/>
              </a:rPr>
              <a:t>it predicts the rest of the loop</a:t>
            </a:r>
            <a:r>
              <a:rPr lang="en-US" sz="1600" dirty="0">
                <a:latin typeface="Calibri" panose="020F0502020204030204" pitchFamily="34" charset="0"/>
                <a:ea typeface="Calibri" panose="020F0502020204030204" pitchFamily="34" charset="0"/>
                <a:cs typeface="Calibri" panose="020F0502020204030204" pitchFamily="34" charset="0"/>
              </a:rPr>
              <a:t>.</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p:sp>
        <p:nvSpPr>
          <p:cNvPr id="4" name="Footer Placeholder 3">
            <a:extLst>
              <a:ext uri="{FF2B5EF4-FFF2-40B4-BE49-F238E27FC236}">
                <a16:creationId xmlns:a16="http://schemas.microsoft.com/office/drawing/2014/main" id="{162E52A4-4704-FFA9-FDA1-DAD94FD9DEA3}"/>
              </a:ext>
            </a:extLst>
          </p:cNvPr>
          <p:cNvSpPr>
            <a:spLocks noGrp="1"/>
          </p:cNvSpPr>
          <p:nvPr>
            <p:ph type="ftr" sz="quarter" idx="11"/>
          </p:nvPr>
        </p:nvSpPr>
        <p:spPr/>
        <p:txBody>
          <a:bodyPr/>
          <a:lstStyle/>
          <a:p>
            <a:r>
              <a:rPr lang="en-IN"/>
              <a:t>Github Copilot</a:t>
            </a:r>
          </a:p>
        </p:txBody>
      </p:sp>
      <p:sp>
        <p:nvSpPr>
          <p:cNvPr id="5" name="Slide Number Placeholder 4">
            <a:extLst>
              <a:ext uri="{FF2B5EF4-FFF2-40B4-BE49-F238E27FC236}">
                <a16:creationId xmlns:a16="http://schemas.microsoft.com/office/drawing/2014/main" id="{0A863830-D58F-81B3-146C-573B893C058D}"/>
              </a:ext>
            </a:extLst>
          </p:cNvPr>
          <p:cNvSpPr>
            <a:spLocks noGrp="1"/>
          </p:cNvSpPr>
          <p:nvPr>
            <p:ph type="sldNum" sz="quarter" idx="12"/>
          </p:nvPr>
        </p:nvSpPr>
        <p:spPr/>
        <p:txBody>
          <a:bodyPr/>
          <a:lstStyle/>
          <a:p>
            <a:fld id="{29B05113-9F0C-4603-AE28-CF02F3225AAF}" type="slidenum">
              <a:rPr lang="en-IN" smtClean="0"/>
              <a:t>10</a:t>
            </a:fld>
            <a:endParaRPr lang="en-IN"/>
          </a:p>
        </p:txBody>
      </p:sp>
      <p:pic>
        <p:nvPicPr>
          <p:cNvPr id="12" name="Picture 11">
            <a:extLst>
              <a:ext uri="{FF2B5EF4-FFF2-40B4-BE49-F238E27FC236}">
                <a16:creationId xmlns:a16="http://schemas.microsoft.com/office/drawing/2014/main" id="{5FCD6AD1-8B40-0757-75F9-3C16131FC2B7}"/>
              </a:ext>
            </a:extLst>
          </p:cNvPr>
          <p:cNvPicPr>
            <a:picLocks noChangeAspect="1"/>
          </p:cNvPicPr>
          <p:nvPr/>
        </p:nvPicPr>
        <p:blipFill>
          <a:blip r:embed="rId2"/>
          <a:stretch>
            <a:fillRect/>
          </a:stretch>
        </p:blipFill>
        <p:spPr>
          <a:xfrm>
            <a:off x="7158604" y="3931923"/>
            <a:ext cx="4715938" cy="18013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23">
            <a:extLst>
              <a:ext uri="{FF2B5EF4-FFF2-40B4-BE49-F238E27FC236}">
                <a16:creationId xmlns:a16="http://schemas.microsoft.com/office/drawing/2014/main" id="{2035438D-0076-4340-8E97-B0509C81870E}"/>
              </a:ext>
            </a:extLst>
          </p:cNvPr>
          <p:cNvPicPr>
            <a:picLocks noChangeAspect="1"/>
          </p:cNvPicPr>
          <p:nvPr/>
        </p:nvPicPr>
        <p:blipFill>
          <a:blip r:embed="rId3"/>
          <a:stretch>
            <a:fillRect/>
          </a:stretch>
        </p:blipFill>
        <p:spPr>
          <a:xfrm>
            <a:off x="5300749" y="1394432"/>
            <a:ext cx="6619702" cy="1531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6" name="Straight Connector 25">
            <a:extLst>
              <a:ext uri="{FF2B5EF4-FFF2-40B4-BE49-F238E27FC236}">
                <a16:creationId xmlns:a16="http://schemas.microsoft.com/office/drawing/2014/main" id="{70D39850-FCC4-8C30-5030-2D3D35E1E722}"/>
              </a:ext>
            </a:extLst>
          </p:cNvPr>
          <p:cNvCxnSpPr>
            <a:cxnSpLocks/>
          </p:cNvCxnSpPr>
          <p:nvPr/>
        </p:nvCxnSpPr>
        <p:spPr>
          <a:xfrm>
            <a:off x="426720" y="3465576"/>
            <a:ext cx="5251704" cy="0"/>
          </a:xfrm>
          <a:prstGeom prst="line">
            <a:avLst/>
          </a:prstGeom>
        </p:spPr>
        <p:style>
          <a:lnRef idx="3">
            <a:schemeClr val="accent2"/>
          </a:lnRef>
          <a:fillRef idx="0">
            <a:schemeClr val="accent2"/>
          </a:fillRef>
          <a:effectRef idx="2">
            <a:schemeClr val="accent2"/>
          </a:effectRef>
          <a:fontRef idx="minor">
            <a:schemeClr val="tx1"/>
          </a:fontRef>
        </p:style>
      </p:cxnSp>
      <p:sp>
        <p:nvSpPr>
          <p:cNvPr id="28" name="TextBox 27">
            <a:extLst>
              <a:ext uri="{FF2B5EF4-FFF2-40B4-BE49-F238E27FC236}">
                <a16:creationId xmlns:a16="http://schemas.microsoft.com/office/drawing/2014/main" id="{BE378462-7CFA-88C2-08B0-80E879E63F48}"/>
              </a:ext>
            </a:extLst>
          </p:cNvPr>
          <p:cNvSpPr txBox="1"/>
          <p:nvPr/>
        </p:nvSpPr>
        <p:spPr>
          <a:xfrm>
            <a:off x="426720" y="3931922"/>
            <a:ext cx="6094476" cy="2308324"/>
          </a:xfrm>
          <a:prstGeom prst="rect">
            <a:avLst/>
          </a:prstGeom>
          <a:noFill/>
        </p:spPr>
        <p:txBody>
          <a:bodyPr wrap="square">
            <a:spAutoFit/>
          </a:bodyPr>
          <a:lstStyle/>
          <a:p>
            <a:pPr marL="0" indent="0">
              <a:buNone/>
            </a:pPr>
            <a:r>
              <a:rPr lang="en-IN" sz="1800" b="1" dirty="0">
                <a:latin typeface="Calibri" panose="020F0502020204030204" pitchFamily="34" charset="0"/>
                <a:ea typeface="Calibri" panose="020F0502020204030204" pitchFamily="34" charset="0"/>
                <a:cs typeface="Calibri" panose="020F0502020204030204" pitchFamily="34" charset="0"/>
              </a:rPr>
              <a:t>2) Natural Language to Code (NL → Code)</a:t>
            </a:r>
            <a:endParaRPr lang="en-IN"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800" b="1"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IN" sz="1800" dirty="0">
                <a:latin typeface="Calibri" panose="020F0502020204030204" pitchFamily="34" charset="0"/>
                <a:ea typeface="Calibri" panose="020F0502020204030204" pitchFamily="34" charset="0"/>
                <a:cs typeface="Calibri" panose="020F0502020204030204" pitchFamily="34" charset="0"/>
              </a:rPr>
              <a:t>You can write:</a:t>
            </a:r>
          </a:p>
          <a:p>
            <a:pPr lvl="1"/>
            <a:r>
              <a:rPr lang="en-US" sz="1800" b="1" i="1" dirty="0">
                <a:solidFill>
                  <a:srgbClr val="00B050"/>
                </a:solidFill>
                <a:latin typeface="Georgia" panose="02040502050405020303" pitchFamily="18" charset="0"/>
                <a:ea typeface="Calibri" panose="020F0502020204030204" pitchFamily="34" charset="0"/>
                <a:cs typeface="Calibri" panose="020F0502020204030204" pitchFamily="34" charset="0"/>
              </a:rPr>
              <a:t>	# function to reverse a string</a:t>
            </a:r>
          </a:p>
          <a:p>
            <a:pPr marL="742950" lvl="1" indent="-285750">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Copilot reads the natural language comment and generates code.</a:t>
            </a:r>
          </a:p>
          <a:p>
            <a:pPr marL="742950" lvl="1" indent="-285750">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This is </a:t>
            </a:r>
            <a:r>
              <a:rPr lang="en-US" sz="1800" b="1" dirty="0">
                <a:latin typeface="Calibri" panose="020F0502020204030204" pitchFamily="34" charset="0"/>
                <a:ea typeface="Calibri" panose="020F0502020204030204" pitchFamily="34" charset="0"/>
                <a:cs typeface="Calibri" panose="020F0502020204030204" pitchFamily="34" charset="0"/>
              </a:rPr>
              <a:t>NLP semantic parsing</a:t>
            </a:r>
            <a:r>
              <a:rPr lang="en-US" sz="1800" dirty="0">
                <a:latin typeface="Calibri" panose="020F0502020204030204" pitchFamily="34" charset="0"/>
                <a:ea typeface="Calibri" panose="020F0502020204030204" pitchFamily="34" charset="0"/>
                <a:cs typeface="Calibri" panose="020F0502020204030204" pitchFamily="34" charset="0"/>
              </a:rPr>
              <a:t>: turning intent into structured code.</a:t>
            </a:r>
          </a:p>
        </p:txBody>
      </p:sp>
    </p:spTree>
    <p:extLst>
      <p:ext uri="{BB962C8B-B14F-4D97-AF65-F5344CB8AC3E}">
        <p14:creationId xmlns:p14="http://schemas.microsoft.com/office/powerpoint/2010/main" val="2835951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4FC6EC-1277-AFAF-1810-2FE7A3EE72E4}"/>
              </a:ext>
            </a:extLst>
          </p:cNvPr>
          <p:cNvSpPr>
            <a:spLocks noGrp="1"/>
          </p:cNvSpPr>
          <p:nvPr>
            <p:ph idx="1"/>
          </p:nvPr>
        </p:nvSpPr>
        <p:spPr>
          <a:xfrm>
            <a:off x="344424" y="315912"/>
            <a:ext cx="5324856" cy="2006664"/>
          </a:xfrm>
        </p:spPr>
        <p:txBody>
          <a:bodyPr>
            <a:normAutofit/>
          </a:bodyPr>
          <a:lstStyle/>
          <a:p>
            <a:pPr marL="0" indent="0">
              <a:buNone/>
            </a:pPr>
            <a:r>
              <a:rPr lang="en-US" sz="1800" b="1" dirty="0">
                <a:latin typeface="Calibri" panose="020F0502020204030204" pitchFamily="34" charset="0"/>
                <a:ea typeface="Calibri" panose="020F0502020204030204" pitchFamily="34" charset="0"/>
                <a:cs typeface="Calibri" panose="020F0502020204030204" pitchFamily="34" charset="0"/>
              </a:rPr>
              <a:t>3) Code Explanation (Code → NL)</a:t>
            </a:r>
          </a:p>
          <a:p>
            <a:pPr marL="0" indent="0">
              <a:buNone/>
            </a:pPr>
            <a:endParaRPr lang="en-US" sz="1800" b="1" dirty="0">
              <a:latin typeface="Calibri" panose="020F0502020204030204" pitchFamily="34" charset="0"/>
              <a:ea typeface="Calibri" panose="020F0502020204030204" pitchFamily="34" charset="0"/>
              <a:cs typeface="Calibri" panose="020F0502020204030204" pitchFamily="34" charset="0"/>
            </a:endParaRPr>
          </a:p>
          <a:p>
            <a:pPr lvl="1"/>
            <a:r>
              <a:rPr lang="en-US" sz="1800" dirty="0">
                <a:latin typeface="Calibri" panose="020F0502020204030204" pitchFamily="34" charset="0"/>
                <a:ea typeface="Calibri" panose="020F0502020204030204" pitchFamily="34" charset="0"/>
                <a:cs typeface="Calibri" panose="020F0502020204030204" pitchFamily="34" charset="0"/>
              </a:rPr>
              <a:t>In Copilot Chat:</a:t>
            </a:r>
          </a:p>
          <a:p>
            <a:pPr marL="457200" lvl="1" indent="0">
              <a:buNone/>
            </a:pPr>
            <a:r>
              <a:rPr lang="en-US" sz="1800" b="1" i="1" dirty="0">
                <a:solidFill>
                  <a:srgbClr val="00B050"/>
                </a:solidFill>
                <a:latin typeface="Georgia" panose="02040502050405020303" pitchFamily="18" charset="0"/>
                <a:ea typeface="Calibri" panose="020F0502020204030204" pitchFamily="34" charset="0"/>
                <a:cs typeface="Calibri" panose="020F0502020204030204" pitchFamily="34" charset="0"/>
              </a:rPr>
              <a:t>	Explain what this function does </a:t>
            </a:r>
            <a:r>
              <a:rPr lang="en-US" sz="1800" dirty="0">
                <a:latin typeface="Calibri" panose="020F0502020204030204" pitchFamily="34" charset="0"/>
                <a:ea typeface="Calibri" panose="020F0502020204030204" pitchFamily="34" charset="0"/>
                <a:cs typeface="Calibri" panose="020F0502020204030204" pitchFamily="34" charset="0"/>
              </a:rPr>
              <a:t>→ Copilot </a:t>
            </a:r>
            <a:r>
              <a:rPr lang="en-US" sz="1800" dirty="0" err="1">
                <a:latin typeface="Calibri" panose="020F0502020204030204" pitchFamily="34" charset="0"/>
                <a:ea typeface="Calibri" panose="020F0502020204030204" pitchFamily="34" charset="0"/>
                <a:cs typeface="Calibri" panose="020F0502020204030204" pitchFamily="34" charset="0"/>
              </a:rPr>
              <a:t>summarises</a:t>
            </a:r>
            <a:r>
              <a:rPr lang="en-US" sz="1800" dirty="0">
                <a:latin typeface="Calibri" panose="020F0502020204030204" pitchFamily="34" charset="0"/>
                <a:ea typeface="Calibri" panose="020F0502020204030204" pitchFamily="34" charset="0"/>
                <a:cs typeface="Calibri" panose="020F0502020204030204" pitchFamily="34" charset="0"/>
              </a:rPr>
              <a:t> in plain English.</a:t>
            </a:r>
          </a:p>
          <a:p>
            <a:pPr lvl="1"/>
            <a:r>
              <a:rPr lang="en-US" sz="1800" dirty="0">
                <a:latin typeface="Calibri" panose="020F0502020204030204" pitchFamily="34" charset="0"/>
                <a:ea typeface="Calibri" panose="020F0502020204030204" pitchFamily="34" charset="0"/>
                <a:cs typeface="Calibri" panose="020F0502020204030204" pitchFamily="34" charset="0"/>
              </a:rPr>
              <a:t>This is NLP </a:t>
            </a:r>
            <a:r>
              <a:rPr lang="en-US" sz="1800" dirty="0" err="1">
                <a:latin typeface="Calibri" panose="020F0502020204030204" pitchFamily="34" charset="0"/>
                <a:ea typeface="Calibri" panose="020F0502020204030204" pitchFamily="34" charset="0"/>
                <a:cs typeface="Calibri" panose="020F0502020204030204" pitchFamily="34" charset="0"/>
              </a:rPr>
              <a:t>summarisation</a:t>
            </a:r>
            <a:r>
              <a:rPr lang="en-US" sz="1800" dirty="0">
                <a:latin typeface="Calibri" panose="020F0502020204030204" pitchFamily="34" charset="0"/>
                <a:ea typeface="Calibri" panose="020F0502020204030204" pitchFamily="34" charset="0"/>
                <a:cs typeface="Calibri" panose="020F0502020204030204" pitchFamily="34" charset="0"/>
              </a:rPr>
              <a:t>.</a:t>
            </a:r>
          </a:p>
          <a:p>
            <a:pPr marL="457200" lvl="1" indent="0">
              <a:buNone/>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457200" lvl="1" indent="0">
              <a:buNone/>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457200" lvl="1" indent="0">
              <a:buNone/>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800" dirty="0">
              <a:latin typeface="Calibri" panose="020F0502020204030204" pitchFamily="34" charset="0"/>
              <a:ea typeface="Calibri" panose="020F0502020204030204" pitchFamily="34" charset="0"/>
              <a:cs typeface="Calibri" panose="020F0502020204030204" pitchFamily="34" charset="0"/>
            </a:endParaRPr>
          </a:p>
          <a:p>
            <a:endParaRPr lang="en-IN" sz="3200" dirty="0"/>
          </a:p>
        </p:txBody>
      </p:sp>
      <p:sp>
        <p:nvSpPr>
          <p:cNvPr id="4" name="Footer Placeholder 3">
            <a:extLst>
              <a:ext uri="{FF2B5EF4-FFF2-40B4-BE49-F238E27FC236}">
                <a16:creationId xmlns:a16="http://schemas.microsoft.com/office/drawing/2014/main" id="{5E101054-1C59-4FEE-F2B0-2B3079F23B78}"/>
              </a:ext>
            </a:extLst>
          </p:cNvPr>
          <p:cNvSpPr>
            <a:spLocks noGrp="1"/>
          </p:cNvSpPr>
          <p:nvPr>
            <p:ph type="ftr" sz="quarter" idx="11"/>
          </p:nvPr>
        </p:nvSpPr>
        <p:spPr>
          <a:xfrm>
            <a:off x="3471672" y="6465584"/>
            <a:ext cx="4114800" cy="365125"/>
          </a:xfrm>
        </p:spPr>
        <p:txBody>
          <a:bodyPr/>
          <a:lstStyle/>
          <a:p>
            <a:r>
              <a:rPr lang="en-IN"/>
              <a:t>Github Copilot</a:t>
            </a:r>
          </a:p>
        </p:txBody>
      </p:sp>
      <p:sp>
        <p:nvSpPr>
          <p:cNvPr id="5" name="Slide Number Placeholder 4">
            <a:extLst>
              <a:ext uri="{FF2B5EF4-FFF2-40B4-BE49-F238E27FC236}">
                <a16:creationId xmlns:a16="http://schemas.microsoft.com/office/drawing/2014/main" id="{5AD94FBB-9638-FD76-F1EA-ECA8B5EFDDE7}"/>
              </a:ext>
            </a:extLst>
          </p:cNvPr>
          <p:cNvSpPr>
            <a:spLocks noGrp="1"/>
          </p:cNvSpPr>
          <p:nvPr>
            <p:ph type="sldNum" sz="quarter" idx="12"/>
          </p:nvPr>
        </p:nvSpPr>
        <p:spPr/>
        <p:txBody>
          <a:bodyPr/>
          <a:lstStyle/>
          <a:p>
            <a:fld id="{29B05113-9F0C-4603-AE28-CF02F3225AAF}" type="slidenum">
              <a:rPr lang="en-IN" smtClean="0"/>
              <a:t>11</a:t>
            </a:fld>
            <a:endParaRPr lang="en-IN"/>
          </a:p>
        </p:txBody>
      </p:sp>
      <p:pic>
        <p:nvPicPr>
          <p:cNvPr id="7" name="Picture 6">
            <a:extLst>
              <a:ext uri="{FF2B5EF4-FFF2-40B4-BE49-F238E27FC236}">
                <a16:creationId xmlns:a16="http://schemas.microsoft.com/office/drawing/2014/main" id="{D68F0463-1986-AC3E-BA86-A4BBB8057344}"/>
              </a:ext>
            </a:extLst>
          </p:cNvPr>
          <p:cNvPicPr>
            <a:picLocks noChangeAspect="1"/>
          </p:cNvPicPr>
          <p:nvPr/>
        </p:nvPicPr>
        <p:blipFill>
          <a:blip r:embed="rId2"/>
          <a:stretch>
            <a:fillRect/>
          </a:stretch>
        </p:blipFill>
        <p:spPr>
          <a:xfrm>
            <a:off x="5766816" y="209853"/>
            <a:ext cx="5842645" cy="29260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3A184521-6723-B9B3-14D8-6EF81ED9F64E}"/>
              </a:ext>
            </a:extLst>
          </p:cNvPr>
          <p:cNvSpPr txBox="1"/>
          <p:nvPr/>
        </p:nvSpPr>
        <p:spPr>
          <a:xfrm>
            <a:off x="344424" y="4215581"/>
            <a:ext cx="5480304" cy="1538883"/>
          </a:xfrm>
          <a:prstGeom prst="rect">
            <a:avLst/>
          </a:prstGeom>
          <a:noFill/>
        </p:spPr>
        <p:txBody>
          <a:bodyPr wrap="square">
            <a:spAutoFit/>
          </a:bodyPr>
          <a:lstStyle/>
          <a:p>
            <a:pPr marL="0" indent="0">
              <a:buNone/>
            </a:pPr>
            <a:r>
              <a:rPr lang="en-IN" sz="2000" b="1" dirty="0">
                <a:latin typeface="Calibri" panose="020F0502020204030204" pitchFamily="34" charset="0"/>
                <a:ea typeface="Calibri" panose="020F0502020204030204" pitchFamily="34" charset="0"/>
                <a:cs typeface="Calibri" panose="020F0502020204030204" pitchFamily="34" charset="0"/>
              </a:rPr>
              <a:t>4) Code Translation (NL + Code)</a:t>
            </a:r>
          </a:p>
          <a:p>
            <a:pPr marL="0" indent="0">
              <a:buNone/>
            </a:pPr>
            <a:endParaRPr lang="en-IN" sz="2000" dirty="0">
              <a:latin typeface="Calibri" panose="020F0502020204030204" pitchFamily="34" charset="0"/>
              <a:ea typeface="Calibri" panose="020F0502020204030204" pitchFamily="34" charset="0"/>
              <a:cs typeface="Calibri" panose="020F0502020204030204" pitchFamily="34" charset="0"/>
            </a:endParaRPr>
          </a:p>
          <a:p>
            <a:pPr lvl="1"/>
            <a:r>
              <a:rPr lang="en-IN" i="1" dirty="0">
                <a:solidFill>
                  <a:srgbClr val="00B050"/>
                </a:solidFill>
                <a:latin typeface="Georgia" panose="02040502050405020303" pitchFamily="18" charset="0"/>
                <a:ea typeface="Calibri" panose="020F0502020204030204" pitchFamily="34" charset="0"/>
                <a:cs typeface="Calibri" panose="020F0502020204030204" pitchFamily="34" charset="0"/>
              </a:rPr>
              <a:t>“Convert this PHP function to JavaScript” </a:t>
            </a:r>
            <a:r>
              <a:rPr lang="en-IN" dirty="0">
                <a:latin typeface="Calibri" panose="020F0502020204030204" pitchFamily="34" charset="0"/>
                <a:ea typeface="Calibri" panose="020F0502020204030204" pitchFamily="34" charset="0"/>
                <a:cs typeface="Calibri" panose="020F0502020204030204" pitchFamily="34" charset="0"/>
              </a:rPr>
              <a:t>→ </a:t>
            </a:r>
          </a:p>
          <a:p>
            <a:pPr lvl="1"/>
            <a:r>
              <a:rPr lang="en-IN" dirty="0">
                <a:latin typeface="Calibri" panose="020F0502020204030204" pitchFamily="34" charset="0"/>
                <a:ea typeface="Calibri" panose="020F0502020204030204" pitchFamily="34" charset="0"/>
                <a:cs typeface="Calibri" panose="020F0502020204030204" pitchFamily="34" charset="0"/>
              </a:rPr>
              <a:t>Copilot uses NLP-style </a:t>
            </a:r>
            <a:r>
              <a:rPr lang="en-IN" b="1" dirty="0">
                <a:latin typeface="Calibri" panose="020F0502020204030204" pitchFamily="34" charset="0"/>
                <a:ea typeface="Calibri" panose="020F0502020204030204" pitchFamily="34" charset="0"/>
                <a:cs typeface="Calibri" panose="020F0502020204030204" pitchFamily="34" charset="0"/>
              </a:rPr>
              <a:t>translation</a:t>
            </a:r>
            <a:r>
              <a:rPr lang="en-IN" dirty="0">
                <a:latin typeface="Calibri" panose="020F0502020204030204" pitchFamily="34" charset="0"/>
                <a:ea typeface="Calibri" panose="020F0502020204030204" pitchFamily="34" charset="0"/>
                <a:cs typeface="Calibri" panose="020F0502020204030204" pitchFamily="34" charset="0"/>
              </a:rPr>
              <a:t> between languages.</a:t>
            </a:r>
          </a:p>
        </p:txBody>
      </p:sp>
      <p:pic>
        <p:nvPicPr>
          <p:cNvPr id="11" name="Picture 10">
            <a:extLst>
              <a:ext uri="{FF2B5EF4-FFF2-40B4-BE49-F238E27FC236}">
                <a16:creationId xmlns:a16="http://schemas.microsoft.com/office/drawing/2014/main" id="{4F03D916-7098-A2A3-2AA5-79AB63AEBDA2}"/>
              </a:ext>
            </a:extLst>
          </p:cNvPr>
          <p:cNvPicPr>
            <a:picLocks noChangeAspect="1"/>
          </p:cNvPicPr>
          <p:nvPr/>
        </p:nvPicPr>
        <p:blipFill>
          <a:blip r:embed="rId3"/>
          <a:stretch>
            <a:fillRect/>
          </a:stretch>
        </p:blipFill>
        <p:spPr>
          <a:xfrm>
            <a:off x="6260838" y="3517436"/>
            <a:ext cx="5092962" cy="31307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3" name="Straight Connector 12">
            <a:extLst>
              <a:ext uri="{FF2B5EF4-FFF2-40B4-BE49-F238E27FC236}">
                <a16:creationId xmlns:a16="http://schemas.microsoft.com/office/drawing/2014/main" id="{37480586-C61A-61C4-D451-DEF6E7AF6E0F}"/>
              </a:ext>
            </a:extLst>
          </p:cNvPr>
          <p:cNvCxnSpPr/>
          <p:nvPr/>
        </p:nvCxnSpPr>
        <p:spPr>
          <a:xfrm>
            <a:off x="344424" y="3517436"/>
            <a:ext cx="529742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63469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349E67-AAC2-C437-3C1A-2AE96B649319}"/>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ooter Placeholder 3">
            <a:extLst>
              <a:ext uri="{FF2B5EF4-FFF2-40B4-BE49-F238E27FC236}">
                <a16:creationId xmlns:a16="http://schemas.microsoft.com/office/drawing/2014/main" id="{C664401C-52C6-B347-2242-965CE51BF79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Github Copilot</a:t>
            </a:r>
          </a:p>
        </p:txBody>
      </p:sp>
      <p:sp>
        <p:nvSpPr>
          <p:cNvPr id="5" name="Slide Number Placeholder 4">
            <a:extLst>
              <a:ext uri="{FF2B5EF4-FFF2-40B4-BE49-F238E27FC236}">
                <a16:creationId xmlns:a16="http://schemas.microsoft.com/office/drawing/2014/main" id="{BE3116E8-73AC-C639-7DE1-1AE726926465}"/>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29B05113-9F0C-4603-AE28-CF02F3225AAF}" type="slidenum">
              <a:rPr lang="en-US" smtClean="0">
                <a:solidFill>
                  <a:schemeClr val="tx1">
                    <a:tint val="75000"/>
                  </a:schemeClr>
                </a:solidFill>
              </a:rPr>
              <a:pPr>
                <a:spcAft>
                  <a:spcPts val="600"/>
                </a:spcAft>
              </a:pPr>
              <a:t>12</a:t>
            </a:fld>
            <a:endParaRPr lang="en-US">
              <a:solidFill>
                <a:schemeClr val="tx1">
                  <a:tint val="75000"/>
                </a:schemeClr>
              </a:solidFill>
            </a:endParaRPr>
          </a:p>
        </p:txBody>
      </p:sp>
      <p:sp>
        <p:nvSpPr>
          <p:cNvPr id="15" name="Isosceles Triangle 1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F36D9B8-7DAE-536A-3260-A423E8696B48}"/>
              </a:ext>
            </a:extLst>
          </p:cNvPr>
          <p:cNvPicPr>
            <a:picLocks noChangeAspect="1"/>
          </p:cNvPicPr>
          <p:nvPr/>
        </p:nvPicPr>
        <p:blipFill>
          <a:blip r:embed="rId2"/>
          <a:stretch>
            <a:fillRect/>
          </a:stretch>
        </p:blipFill>
        <p:spPr>
          <a:xfrm>
            <a:off x="2615564" y="1533118"/>
            <a:ext cx="6960871" cy="3791764"/>
          </a:xfrm>
          <a:prstGeom prst="rect">
            <a:avLst/>
          </a:prstGeom>
        </p:spPr>
      </p:pic>
    </p:spTree>
    <p:extLst>
      <p:ext uri="{BB962C8B-B14F-4D97-AF65-F5344CB8AC3E}">
        <p14:creationId xmlns:p14="http://schemas.microsoft.com/office/powerpoint/2010/main" val="1607520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44C846-8DD2-64D2-D602-B15E9631AB28}"/>
              </a:ext>
            </a:extLst>
          </p:cNvPr>
          <p:cNvSpPr>
            <a:spLocks noGrp="1"/>
          </p:cNvSpPr>
          <p:nvPr>
            <p:ph type="title"/>
          </p:nvPr>
        </p:nvSpPr>
        <p:spPr>
          <a:xfrm>
            <a:off x="572493" y="238539"/>
            <a:ext cx="11018520" cy="1434415"/>
          </a:xfrm>
        </p:spPr>
        <p:txBody>
          <a:bodyPr anchor="b">
            <a:normAutofit/>
          </a:bodyPr>
          <a:lstStyle/>
          <a:p>
            <a:r>
              <a:rPr lang="en-US" sz="5000" b="1" dirty="0"/>
              <a:t>Developer Use Cases for GitHub Copilot</a:t>
            </a:r>
            <a:endParaRPr lang="en-IN" sz="5000" dirty="0"/>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8CE4C9-5443-8CB8-5A41-E0342C0A9D20}"/>
              </a:ext>
            </a:extLst>
          </p:cNvPr>
          <p:cNvSpPr>
            <a:spLocks noGrp="1"/>
          </p:cNvSpPr>
          <p:nvPr>
            <p:ph idx="1"/>
          </p:nvPr>
        </p:nvSpPr>
        <p:spPr>
          <a:xfrm>
            <a:off x="360620" y="1870597"/>
            <a:ext cx="9474756" cy="4650159"/>
          </a:xfrm>
        </p:spPr>
        <p:txBody>
          <a:bodyPr anchor="t">
            <a:normAutofit fontScale="92500" lnSpcReduction="10000"/>
          </a:bodyPr>
          <a:lstStyle/>
          <a:p>
            <a:pPr marL="457200" indent="-457200">
              <a:buFont typeface="+mj-lt"/>
              <a:buAutoNum type="arabicParenR"/>
            </a:pPr>
            <a:r>
              <a:rPr lang="en-IN" sz="2000" b="1" dirty="0">
                <a:latin typeface="Calibri" panose="020F0502020204030204" pitchFamily="34" charset="0"/>
                <a:ea typeface="Calibri" panose="020F0502020204030204" pitchFamily="34" charset="0"/>
                <a:cs typeface="Calibri" panose="020F0502020204030204" pitchFamily="34" charset="0"/>
              </a:rPr>
              <a:t>Code Generation &amp; Autocompletion</a:t>
            </a:r>
          </a:p>
          <a:p>
            <a:pPr lvl="1"/>
            <a:r>
              <a:rPr lang="en-US" sz="1800" dirty="0">
                <a:latin typeface="Calibri" panose="020F0502020204030204" pitchFamily="34" charset="0"/>
                <a:ea typeface="Calibri" panose="020F0502020204030204" pitchFamily="34" charset="0"/>
                <a:cs typeface="Calibri" panose="020F0502020204030204" pitchFamily="34" charset="0"/>
              </a:rPr>
              <a:t>Write functions from natural language comments and reduce repetitive code writing.</a:t>
            </a:r>
            <a:endParaRPr lang="en-IN" sz="18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mj-lt"/>
              <a:buAutoNum type="arabicParenR"/>
            </a:pPr>
            <a:r>
              <a:rPr lang="en-IN" sz="2000" b="1" dirty="0">
                <a:latin typeface="Calibri" panose="020F0502020204030204" pitchFamily="34" charset="0"/>
                <a:ea typeface="Calibri" panose="020F0502020204030204" pitchFamily="34" charset="0"/>
                <a:cs typeface="Calibri" panose="020F0502020204030204" pitchFamily="34" charset="0"/>
              </a:rPr>
              <a:t>Code Translation (Polyglot Coding)</a:t>
            </a:r>
          </a:p>
          <a:p>
            <a:pPr lvl="1"/>
            <a:r>
              <a:rPr lang="en-IN" sz="1800" dirty="0">
                <a:latin typeface="Calibri" panose="020F0502020204030204" pitchFamily="34" charset="0"/>
                <a:ea typeface="Calibri" panose="020F0502020204030204" pitchFamily="34" charset="0"/>
                <a:cs typeface="Calibri" panose="020F0502020204030204" pitchFamily="34" charset="0"/>
              </a:rPr>
              <a:t>Convert code from one language to another (e.g., Python → Java, JavaScript → TypeScript)</a:t>
            </a:r>
          </a:p>
          <a:p>
            <a:pPr marL="457200" indent="-457200">
              <a:buFont typeface="+mj-lt"/>
              <a:buAutoNum type="arabicParenR"/>
            </a:pPr>
            <a:r>
              <a:rPr lang="en-IN" sz="2000" b="1" dirty="0">
                <a:latin typeface="Calibri" panose="020F0502020204030204" pitchFamily="34" charset="0"/>
                <a:ea typeface="Calibri" panose="020F0502020204030204" pitchFamily="34" charset="0"/>
                <a:cs typeface="Calibri" panose="020F0502020204030204" pitchFamily="34" charset="0"/>
              </a:rPr>
              <a:t>Code Explanation &amp; Documentation</a:t>
            </a:r>
          </a:p>
          <a:p>
            <a:pPr lvl="1"/>
            <a:r>
              <a:rPr lang="en-US" sz="1800" dirty="0">
                <a:latin typeface="Calibri" panose="020F0502020204030204" pitchFamily="34" charset="0"/>
                <a:ea typeface="Calibri" panose="020F0502020204030204" pitchFamily="34" charset="0"/>
                <a:cs typeface="Calibri" panose="020F0502020204030204" pitchFamily="34" charset="0"/>
              </a:rPr>
              <a:t>Generate docstrings, inline comments, and README snippets</a:t>
            </a:r>
            <a:endParaRPr lang="en-IN" sz="18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mj-lt"/>
              <a:buAutoNum type="arabicParenR"/>
            </a:pPr>
            <a:r>
              <a:rPr lang="en-IN" sz="2000" b="1" dirty="0">
                <a:latin typeface="Calibri" panose="020F0502020204030204" pitchFamily="34" charset="0"/>
                <a:ea typeface="Calibri" panose="020F0502020204030204" pitchFamily="34" charset="0"/>
                <a:cs typeface="Calibri" panose="020F0502020204030204" pitchFamily="34" charset="0"/>
              </a:rPr>
              <a:t>Code Refactoring &amp; Optimisation</a:t>
            </a:r>
          </a:p>
          <a:p>
            <a:pPr lvl="1"/>
            <a:r>
              <a:rPr lang="en-US" sz="1800" dirty="0">
                <a:latin typeface="Calibri" panose="020F0502020204030204" pitchFamily="34" charset="0"/>
                <a:ea typeface="Calibri" panose="020F0502020204030204" pitchFamily="34" charset="0"/>
                <a:cs typeface="Calibri" panose="020F0502020204030204" pitchFamily="34" charset="0"/>
              </a:rPr>
              <a:t>Suggest cleaner, more efficient, or modern alternatives. Suggest better data structures</a:t>
            </a:r>
            <a:endParaRPr lang="en-IN" sz="18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mj-lt"/>
              <a:buAutoNum type="arabicParenR"/>
            </a:pPr>
            <a:r>
              <a:rPr lang="en-IN" sz="2000" b="1" dirty="0">
                <a:latin typeface="Calibri" panose="020F0502020204030204" pitchFamily="34" charset="0"/>
                <a:ea typeface="Calibri" panose="020F0502020204030204" pitchFamily="34" charset="0"/>
                <a:cs typeface="Calibri" panose="020F0502020204030204" pitchFamily="34" charset="0"/>
              </a:rPr>
              <a:t>Test Generation</a:t>
            </a:r>
          </a:p>
          <a:p>
            <a:pPr lvl="1"/>
            <a:r>
              <a:rPr lang="en-US" sz="1800" dirty="0">
                <a:latin typeface="Calibri" panose="020F0502020204030204" pitchFamily="34" charset="0"/>
                <a:ea typeface="Calibri" panose="020F0502020204030204" pitchFamily="34" charset="0"/>
                <a:cs typeface="Calibri" panose="020F0502020204030204" pitchFamily="34" charset="0"/>
              </a:rPr>
              <a:t>Create unit tests and integration tests from function definitions</a:t>
            </a:r>
            <a:endParaRPr lang="en-IN" sz="18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mj-lt"/>
              <a:buAutoNum type="arabicParenR"/>
            </a:pPr>
            <a:r>
              <a:rPr lang="en-IN" sz="2000" b="1" dirty="0">
                <a:latin typeface="Calibri" panose="020F0502020204030204" pitchFamily="34" charset="0"/>
                <a:ea typeface="Calibri" panose="020F0502020204030204" pitchFamily="34" charset="0"/>
                <a:cs typeface="Calibri" panose="020F0502020204030204" pitchFamily="34" charset="0"/>
              </a:rPr>
              <a:t>Debugging Assistance</a:t>
            </a:r>
          </a:p>
          <a:p>
            <a:pPr lvl="1"/>
            <a:r>
              <a:rPr lang="en-US" sz="1800" dirty="0">
                <a:latin typeface="Calibri" panose="020F0502020204030204" pitchFamily="34" charset="0"/>
                <a:ea typeface="Calibri" panose="020F0502020204030204" pitchFamily="34" charset="0"/>
                <a:cs typeface="Calibri" panose="020F0502020204030204" pitchFamily="34" charset="0"/>
              </a:rPr>
              <a:t>Identify potential bugs or edge cases in code and suggest fixes for error messages</a:t>
            </a:r>
            <a:endParaRPr lang="en-IN" sz="18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mj-lt"/>
              <a:buAutoNum type="arabicParenR"/>
            </a:pPr>
            <a:r>
              <a:rPr lang="en-IN" sz="2000" b="1" dirty="0">
                <a:latin typeface="Calibri" panose="020F0502020204030204" pitchFamily="34" charset="0"/>
                <a:ea typeface="Calibri" panose="020F0502020204030204" pitchFamily="34" charset="0"/>
                <a:cs typeface="Calibri" panose="020F0502020204030204" pitchFamily="34" charset="0"/>
              </a:rPr>
              <a:t>DevOps &amp; CLI Automation</a:t>
            </a:r>
          </a:p>
          <a:p>
            <a:pPr lvl="1"/>
            <a:r>
              <a:rPr lang="en-US" sz="1800" dirty="0">
                <a:latin typeface="Calibri" panose="020F0502020204030204" pitchFamily="34" charset="0"/>
                <a:ea typeface="Calibri" panose="020F0502020204030204" pitchFamily="34" charset="0"/>
                <a:cs typeface="Calibri" panose="020F0502020204030204" pitchFamily="34" charset="0"/>
              </a:rPr>
              <a:t>Generate shell commands with Copilot CLI (what-the-shell) and explain terminal commands in plain English</a:t>
            </a:r>
            <a:r>
              <a:rPr lang="en-IN" sz="1800" dirty="0">
                <a:latin typeface="Calibri" panose="020F0502020204030204" pitchFamily="34" charset="0"/>
                <a:ea typeface="Calibri" panose="020F0502020204030204" pitchFamily="34" charset="0"/>
                <a:cs typeface="Calibri" panose="020F0502020204030204" pitchFamily="34" charset="0"/>
              </a:rPr>
              <a:t>.</a:t>
            </a:r>
          </a:p>
        </p:txBody>
      </p:sp>
      <p:sp>
        <p:nvSpPr>
          <p:cNvPr id="4" name="Footer Placeholder 3">
            <a:extLst>
              <a:ext uri="{FF2B5EF4-FFF2-40B4-BE49-F238E27FC236}">
                <a16:creationId xmlns:a16="http://schemas.microsoft.com/office/drawing/2014/main" id="{ED5EDBBD-ABC7-833A-5C62-641C47E06E8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IN"/>
              <a:t>Github Copilot</a:t>
            </a:r>
          </a:p>
        </p:txBody>
      </p:sp>
      <p:sp>
        <p:nvSpPr>
          <p:cNvPr id="5" name="Slide Number Placeholder 4">
            <a:extLst>
              <a:ext uri="{FF2B5EF4-FFF2-40B4-BE49-F238E27FC236}">
                <a16:creationId xmlns:a16="http://schemas.microsoft.com/office/drawing/2014/main" id="{C9E076C0-294E-FB55-C751-35FDFC8B4116}"/>
              </a:ext>
            </a:extLst>
          </p:cNvPr>
          <p:cNvSpPr>
            <a:spLocks noGrp="1"/>
          </p:cNvSpPr>
          <p:nvPr>
            <p:ph type="sldNum" sz="quarter" idx="12"/>
          </p:nvPr>
        </p:nvSpPr>
        <p:spPr>
          <a:xfrm>
            <a:off x="8610600" y="6356350"/>
            <a:ext cx="2743200" cy="365125"/>
          </a:xfrm>
        </p:spPr>
        <p:txBody>
          <a:bodyPr>
            <a:normAutofit/>
          </a:bodyPr>
          <a:lstStyle/>
          <a:p>
            <a:pPr>
              <a:spcAft>
                <a:spcPts val="600"/>
              </a:spcAft>
            </a:pPr>
            <a:fld id="{29B05113-9F0C-4603-AE28-CF02F3225AAF}" type="slidenum">
              <a:rPr lang="en-IN" smtClean="0"/>
              <a:pPr>
                <a:spcAft>
                  <a:spcPts val="600"/>
                </a:spcAft>
              </a:pPr>
              <a:t>13</a:t>
            </a:fld>
            <a:endParaRPr lang="en-IN"/>
          </a:p>
        </p:txBody>
      </p:sp>
      <p:pic>
        <p:nvPicPr>
          <p:cNvPr id="11" name="Picture 10">
            <a:extLst>
              <a:ext uri="{FF2B5EF4-FFF2-40B4-BE49-F238E27FC236}">
                <a16:creationId xmlns:a16="http://schemas.microsoft.com/office/drawing/2014/main" id="{9C61172E-8952-0463-345C-9B8929749B4F}"/>
              </a:ext>
            </a:extLst>
          </p:cNvPr>
          <p:cNvPicPr>
            <a:picLocks noChangeAspect="1"/>
          </p:cNvPicPr>
          <p:nvPr/>
        </p:nvPicPr>
        <p:blipFill>
          <a:blip r:embed="rId2"/>
          <a:stretch>
            <a:fillRect/>
          </a:stretch>
        </p:blipFill>
        <p:spPr>
          <a:xfrm>
            <a:off x="9046714" y="3210634"/>
            <a:ext cx="2984239" cy="2082808"/>
          </a:xfrm>
          <a:prstGeom prst="rect">
            <a:avLst/>
          </a:prstGeom>
        </p:spPr>
      </p:pic>
    </p:spTree>
    <p:extLst>
      <p:ext uri="{BB962C8B-B14F-4D97-AF65-F5344CB8AC3E}">
        <p14:creationId xmlns:p14="http://schemas.microsoft.com/office/powerpoint/2010/main" val="1265626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4220C-FD64-C215-74F3-98F38592A7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415659-C415-4D85-8BF9-86A3D0066248}"/>
              </a:ext>
            </a:extLst>
          </p:cNvPr>
          <p:cNvSpPr>
            <a:spLocks noGrp="1"/>
          </p:cNvSpPr>
          <p:nvPr>
            <p:ph type="title"/>
          </p:nvPr>
        </p:nvSpPr>
        <p:spPr>
          <a:xfrm>
            <a:off x="541867" y="246593"/>
            <a:ext cx="10515600" cy="871008"/>
          </a:xfrm>
        </p:spPr>
        <p:txBody>
          <a:bodyPr>
            <a:normAutofit/>
          </a:bodyPr>
          <a:lstStyle/>
          <a:p>
            <a:r>
              <a:rPr lang="en-IN" sz="3600" b="1" i="0" dirty="0">
                <a:solidFill>
                  <a:schemeClr val="tx2">
                    <a:lumMod val="50000"/>
                    <a:lumOff val="50000"/>
                  </a:schemeClr>
                </a:solidFill>
                <a:effectLst/>
                <a:latin typeface="Segoe UI" panose="020B0502040204020203" pitchFamily="34" charset="0"/>
              </a:rPr>
              <a:t>Interact with Copilot</a:t>
            </a:r>
            <a:endParaRPr lang="en-IN" sz="3600" dirty="0">
              <a:solidFill>
                <a:schemeClr val="tx2">
                  <a:lumMod val="50000"/>
                  <a:lumOff val="50000"/>
                </a:schemeClr>
              </a:solidFill>
            </a:endParaRPr>
          </a:p>
        </p:txBody>
      </p:sp>
      <p:sp>
        <p:nvSpPr>
          <p:cNvPr id="3" name="Content Placeholder 2">
            <a:extLst>
              <a:ext uri="{FF2B5EF4-FFF2-40B4-BE49-F238E27FC236}">
                <a16:creationId xmlns:a16="http://schemas.microsoft.com/office/drawing/2014/main" id="{5D488533-9435-2C1A-769F-7627624BAA24}"/>
              </a:ext>
            </a:extLst>
          </p:cNvPr>
          <p:cNvSpPr>
            <a:spLocks noGrp="1"/>
          </p:cNvSpPr>
          <p:nvPr>
            <p:ph idx="1"/>
          </p:nvPr>
        </p:nvSpPr>
        <p:spPr>
          <a:xfrm>
            <a:off x="838200" y="1337734"/>
            <a:ext cx="10515600" cy="4940829"/>
          </a:xfrm>
        </p:spPr>
        <p:txBody>
          <a:bodyPr>
            <a:normAutofit fontScale="92500" lnSpcReduction="10000"/>
          </a:bodyPr>
          <a:lstStyle/>
          <a:p>
            <a:pPr marL="514350" indent="-514350">
              <a:spcBef>
                <a:spcPts val="2400"/>
              </a:spcBef>
              <a:spcAft>
                <a:spcPts val="900"/>
              </a:spcAft>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Inline suggestions</a:t>
            </a:r>
          </a:p>
          <a:p>
            <a:pPr marL="514350" indent="-514350">
              <a:spcBef>
                <a:spcPts val="2400"/>
              </a:spcBef>
              <a:spcAft>
                <a:spcPts val="900"/>
              </a:spcAft>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Command palette</a:t>
            </a:r>
          </a:p>
          <a:p>
            <a:pPr marL="514350" indent="-514350" algn="l">
              <a:spcBef>
                <a:spcPts val="2400"/>
              </a:spcBef>
              <a:spcAft>
                <a:spcPts val="900"/>
              </a:spcAft>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Copilot chat</a:t>
            </a:r>
          </a:p>
          <a:p>
            <a:pPr marL="514350" indent="-514350" algn="l">
              <a:spcBef>
                <a:spcPts val="2400"/>
              </a:spcBef>
              <a:spcAft>
                <a:spcPts val="900"/>
              </a:spcAft>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Inline chat</a:t>
            </a:r>
          </a:p>
          <a:p>
            <a:pPr marL="514350" indent="-514350" algn="l">
              <a:spcBef>
                <a:spcPts val="2400"/>
              </a:spcBef>
              <a:spcAft>
                <a:spcPts val="900"/>
              </a:spcAft>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Comments to code</a:t>
            </a:r>
          </a:p>
          <a:p>
            <a:pPr marL="514350" indent="-514350" algn="l">
              <a:spcBef>
                <a:spcPts val="2400"/>
              </a:spcBef>
              <a:spcAft>
                <a:spcPts val="900"/>
              </a:spcAft>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Multiple suggestions</a:t>
            </a:r>
          </a:p>
          <a:p>
            <a:pPr marL="514350" indent="-514350" algn="l">
              <a:spcBef>
                <a:spcPts val="2400"/>
              </a:spcBef>
              <a:spcAft>
                <a:spcPts val="900"/>
              </a:spcAft>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Automated test generation</a:t>
            </a:r>
          </a:p>
          <a:p>
            <a:pPr marL="514350" indent="-514350">
              <a:buFont typeface="+mj-lt"/>
              <a:buAutoNum type="arabicPeriod"/>
            </a:pP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4" name="Footer Placeholder 3">
            <a:extLst>
              <a:ext uri="{FF2B5EF4-FFF2-40B4-BE49-F238E27FC236}">
                <a16:creationId xmlns:a16="http://schemas.microsoft.com/office/drawing/2014/main" id="{E89170EF-B00F-4B71-BB47-6CEB24854BF2}"/>
              </a:ext>
            </a:extLst>
          </p:cNvPr>
          <p:cNvSpPr>
            <a:spLocks noGrp="1"/>
          </p:cNvSpPr>
          <p:nvPr>
            <p:ph type="ftr" sz="quarter" idx="11"/>
          </p:nvPr>
        </p:nvSpPr>
        <p:spPr/>
        <p:txBody>
          <a:bodyPr/>
          <a:lstStyle/>
          <a:p>
            <a:r>
              <a:rPr lang="en-IN"/>
              <a:t>Github Copilot</a:t>
            </a:r>
          </a:p>
        </p:txBody>
      </p:sp>
      <p:sp>
        <p:nvSpPr>
          <p:cNvPr id="5" name="Slide Number Placeholder 4">
            <a:extLst>
              <a:ext uri="{FF2B5EF4-FFF2-40B4-BE49-F238E27FC236}">
                <a16:creationId xmlns:a16="http://schemas.microsoft.com/office/drawing/2014/main" id="{5430B217-6792-A0EE-85F9-9A0FA5AE4133}"/>
              </a:ext>
            </a:extLst>
          </p:cNvPr>
          <p:cNvSpPr>
            <a:spLocks noGrp="1"/>
          </p:cNvSpPr>
          <p:nvPr>
            <p:ph type="sldNum" sz="quarter" idx="12"/>
          </p:nvPr>
        </p:nvSpPr>
        <p:spPr/>
        <p:txBody>
          <a:bodyPr/>
          <a:lstStyle/>
          <a:p>
            <a:fld id="{29B05113-9F0C-4603-AE28-CF02F3225AAF}" type="slidenum">
              <a:rPr lang="en-IN" smtClean="0"/>
              <a:t>14</a:t>
            </a:fld>
            <a:endParaRPr lang="en-IN"/>
          </a:p>
        </p:txBody>
      </p:sp>
    </p:spTree>
    <p:extLst>
      <p:ext uri="{BB962C8B-B14F-4D97-AF65-F5344CB8AC3E}">
        <p14:creationId xmlns:p14="http://schemas.microsoft.com/office/powerpoint/2010/main" val="1990630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3E0491-F31C-C541-CA68-207C03B95120}"/>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000" b="1" kern="1200">
                <a:solidFill>
                  <a:schemeClr val="tx1"/>
                </a:solidFill>
                <a:latin typeface="+mj-lt"/>
                <a:ea typeface="+mj-ea"/>
                <a:cs typeface="+mj-cs"/>
              </a:rPr>
              <a:t>Inline suggestions</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712E9AC-B1D9-A37D-D06D-046C2DCF593F}"/>
              </a:ext>
            </a:extLst>
          </p:cNvPr>
          <p:cNvSpPr txBox="1"/>
          <p:nvPr/>
        </p:nvSpPr>
        <p:spPr>
          <a:xfrm>
            <a:off x="326571" y="2807208"/>
            <a:ext cx="3733365" cy="3549142"/>
          </a:xfrm>
          <a:prstGeom prst="rect">
            <a:avLst/>
          </a:prstGeom>
        </p:spPr>
        <p:txBody>
          <a:bodyPr vert="horz" lIns="91440" tIns="45720" rIns="91440" bIns="45720" rtlCol="0" anchor="t">
            <a:normAutofit/>
          </a:bodyPr>
          <a:lstStyle/>
          <a:p>
            <a:pPr>
              <a:lnSpc>
                <a:spcPct val="90000"/>
              </a:lnSpc>
              <a:spcAft>
                <a:spcPts val="600"/>
              </a:spcAft>
            </a:pPr>
            <a:r>
              <a:rPr lang="en-US" sz="2000" dirty="0"/>
              <a:t>The suggestions that Copilot offers appear as grayed-out text ahead of your cursor.</a:t>
            </a:r>
          </a:p>
          <a:p>
            <a:pPr>
              <a:lnSpc>
                <a:spcPct val="90000"/>
              </a:lnSpc>
              <a:spcAft>
                <a:spcPts val="600"/>
              </a:spcAft>
            </a:pPr>
            <a:endParaRPr lang="en-US" sz="2000" dirty="0"/>
          </a:p>
          <a:p>
            <a:pPr marL="285750" indent="-228600">
              <a:lnSpc>
                <a:spcPct val="90000"/>
              </a:lnSpc>
              <a:spcAft>
                <a:spcPts val="600"/>
              </a:spcAft>
              <a:buFont typeface="Arial" panose="020B0604020202020204" pitchFamily="34" charset="0"/>
              <a:buChar char="•"/>
            </a:pPr>
            <a:r>
              <a:rPr lang="en-US" sz="2000" dirty="0"/>
              <a:t>To accept a suggestion, select the Tab key or the &gt; (right arrow) key.</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To reject a suggestion, keep typing or select the Esc key.</a:t>
            </a:r>
          </a:p>
        </p:txBody>
      </p:sp>
      <p:pic>
        <p:nvPicPr>
          <p:cNvPr id="8" name="Picture 7">
            <a:extLst>
              <a:ext uri="{FF2B5EF4-FFF2-40B4-BE49-F238E27FC236}">
                <a16:creationId xmlns:a16="http://schemas.microsoft.com/office/drawing/2014/main" id="{9032C079-F544-9436-8EC8-DF5F78AFE9BB}"/>
              </a:ext>
            </a:extLst>
          </p:cNvPr>
          <p:cNvPicPr>
            <a:picLocks noChangeAspect="1"/>
          </p:cNvPicPr>
          <p:nvPr/>
        </p:nvPicPr>
        <p:blipFill>
          <a:blip r:embed="rId2"/>
          <a:stretch>
            <a:fillRect/>
          </a:stretch>
        </p:blipFill>
        <p:spPr>
          <a:xfrm>
            <a:off x="4312797" y="1524436"/>
            <a:ext cx="7681206" cy="3725385"/>
          </a:xfrm>
          <a:prstGeom prst="rect">
            <a:avLst/>
          </a:prstGeom>
        </p:spPr>
      </p:pic>
      <p:sp>
        <p:nvSpPr>
          <p:cNvPr id="4" name="Footer Placeholder 3">
            <a:extLst>
              <a:ext uri="{FF2B5EF4-FFF2-40B4-BE49-F238E27FC236}">
                <a16:creationId xmlns:a16="http://schemas.microsoft.com/office/drawing/2014/main" id="{7582AA4B-BA15-51AB-1C1D-B51D0CC7230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Github Copilot</a:t>
            </a:r>
          </a:p>
        </p:txBody>
      </p:sp>
      <p:sp>
        <p:nvSpPr>
          <p:cNvPr id="5" name="Slide Number Placeholder 4">
            <a:extLst>
              <a:ext uri="{FF2B5EF4-FFF2-40B4-BE49-F238E27FC236}">
                <a16:creationId xmlns:a16="http://schemas.microsoft.com/office/drawing/2014/main" id="{C935BBA2-8BD4-0812-D68E-36DE3044F19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B05113-9F0C-4603-AE28-CF02F3225AAF}" type="slidenum">
              <a:rPr lang="en-US" smtClean="0">
                <a:solidFill>
                  <a:schemeClr val="tx1">
                    <a:tint val="75000"/>
                  </a:schemeClr>
                </a:solidFill>
              </a:rPr>
              <a:pPr>
                <a:spcAft>
                  <a:spcPts val="600"/>
                </a:spcAft>
              </a:pPr>
              <a:t>15</a:t>
            </a:fld>
            <a:endParaRPr lang="en-US">
              <a:solidFill>
                <a:schemeClr val="tx1">
                  <a:tint val="75000"/>
                </a:schemeClr>
              </a:solidFill>
            </a:endParaRPr>
          </a:p>
        </p:txBody>
      </p:sp>
    </p:spTree>
    <p:extLst>
      <p:ext uri="{BB962C8B-B14F-4D97-AF65-F5344CB8AC3E}">
        <p14:creationId xmlns:p14="http://schemas.microsoft.com/office/powerpoint/2010/main" val="2953598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2C15CD-91C7-3865-8A81-28874FCA1AA8}"/>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480E97-C852-9FA2-FE56-D89A023735DD}"/>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b="1" kern="1200" dirty="0">
                <a:solidFill>
                  <a:schemeClr val="tx1"/>
                </a:solidFill>
                <a:latin typeface="+mj-lt"/>
                <a:ea typeface="+mj-ea"/>
                <a:cs typeface="+mj-cs"/>
              </a:rPr>
              <a:t>Inline Chat</a:t>
            </a:r>
          </a:p>
        </p:txBody>
      </p:sp>
      <p:sp>
        <p:nvSpPr>
          <p:cNvPr id="3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213D0E7-95B6-DAF0-2033-D61721624BB3}"/>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900"/>
              <a:t>Place your cursor where you want assistance.</a:t>
            </a:r>
          </a:p>
          <a:p>
            <a:pPr marL="285750" indent="-228600">
              <a:lnSpc>
                <a:spcPct val="90000"/>
              </a:lnSpc>
              <a:spcAft>
                <a:spcPts val="600"/>
              </a:spcAft>
              <a:buFont typeface="Arial" panose="020B0604020202020204" pitchFamily="34" charset="0"/>
              <a:buChar char="•"/>
            </a:pPr>
            <a:endParaRPr lang="en-US" sz="1900"/>
          </a:p>
          <a:p>
            <a:pPr marL="285750" indent="-228600">
              <a:lnSpc>
                <a:spcPct val="90000"/>
              </a:lnSpc>
              <a:spcAft>
                <a:spcPts val="600"/>
              </a:spcAft>
              <a:buFont typeface="Arial" panose="020B0604020202020204" pitchFamily="34" charset="0"/>
              <a:buChar char="•"/>
            </a:pPr>
            <a:r>
              <a:rPr lang="en-US" sz="1900"/>
              <a:t>Use the keyboard shortcut </a:t>
            </a:r>
            <a:r>
              <a:rPr lang="en-US" sz="1900">
                <a:highlight>
                  <a:srgbClr val="C0C0C0"/>
                </a:highlight>
              </a:rPr>
              <a:t>Ctrl+I</a:t>
            </a:r>
            <a:r>
              <a:rPr lang="en-US" sz="1900"/>
              <a:t> (Windows or Linux) or Cmd+I (Mac) to open inline chat.</a:t>
            </a:r>
          </a:p>
          <a:p>
            <a:pPr marL="285750" indent="-228600">
              <a:lnSpc>
                <a:spcPct val="90000"/>
              </a:lnSpc>
              <a:spcAft>
                <a:spcPts val="600"/>
              </a:spcAft>
              <a:buFont typeface="Arial" panose="020B0604020202020204" pitchFamily="34" charset="0"/>
              <a:buChar char="•"/>
            </a:pPr>
            <a:endParaRPr lang="en-US" sz="1900"/>
          </a:p>
          <a:p>
            <a:pPr marL="285750" indent="-228600">
              <a:lnSpc>
                <a:spcPct val="90000"/>
              </a:lnSpc>
              <a:spcAft>
                <a:spcPts val="600"/>
              </a:spcAft>
              <a:buFont typeface="Arial" panose="020B0604020202020204" pitchFamily="34" charset="0"/>
              <a:buChar char="•"/>
            </a:pPr>
            <a:r>
              <a:rPr lang="en-US" sz="1900"/>
              <a:t>Ask questions or request changes specific to that code location.</a:t>
            </a:r>
          </a:p>
        </p:txBody>
      </p:sp>
      <p:pic>
        <p:nvPicPr>
          <p:cNvPr id="13" name="Picture 12">
            <a:extLst>
              <a:ext uri="{FF2B5EF4-FFF2-40B4-BE49-F238E27FC236}">
                <a16:creationId xmlns:a16="http://schemas.microsoft.com/office/drawing/2014/main" id="{F47EBAEC-9389-3398-FE32-40C2B20801A9}"/>
              </a:ext>
            </a:extLst>
          </p:cNvPr>
          <p:cNvPicPr>
            <a:picLocks noChangeAspect="1"/>
          </p:cNvPicPr>
          <p:nvPr/>
        </p:nvPicPr>
        <p:blipFill>
          <a:blip r:embed="rId3"/>
          <a:stretch>
            <a:fillRect/>
          </a:stretch>
        </p:blipFill>
        <p:spPr>
          <a:xfrm>
            <a:off x="4262141" y="355743"/>
            <a:ext cx="7614173" cy="5958089"/>
          </a:xfrm>
          <a:prstGeom prst="rect">
            <a:avLst/>
          </a:prstGeom>
        </p:spPr>
      </p:pic>
      <p:sp>
        <p:nvSpPr>
          <p:cNvPr id="4" name="Footer Placeholder 3">
            <a:extLst>
              <a:ext uri="{FF2B5EF4-FFF2-40B4-BE49-F238E27FC236}">
                <a16:creationId xmlns:a16="http://schemas.microsoft.com/office/drawing/2014/main" id="{FA1B5440-E4F3-6A52-52EB-440E6D4FD52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Github Copilot</a:t>
            </a:r>
          </a:p>
        </p:txBody>
      </p:sp>
      <p:sp>
        <p:nvSpPr>
          <p:cNvPr id="5" name="Slide Number Placeholder 4">
            <a:extLst>
              <a:ext uri="{FF2B5EF4-FFF2-40B4-BE49-F238E27FC236}">
                <a16:creationId xmlns:a16="http://schemas.microsoft.com/office/drawing/2014/main" id="{2BA021BE-9B52-DBC5-0D51-9A026AE5B61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B05113-9F0C-4603-AE28-CF02F3225AAF}" type="slidenum">
              <a:rPr lang="en-US" smtClean="0">
                <a:solidFill>
                  <a:schemeClr val="tx1">
                    <a:tint val="75000"/>
                  </a:schemeClr>
                </a:solidFill>
              </a:rPr>
              <a:pPr>
                <a:spcAft>
                  <a:spcPts val="600"/>
                </a:spcAft>
              </a:pPr>
              <a:t>16</a:t>
            </a:fld>
            <a:endParaRPr lang="en-US">
              <a:solidFill>
                <a:schemeClr val="tx1">
                  <a:tint val="75000"/>
                </a:schemeClr>
              </a:solidFill>
            </a:endParaRPr>
          </a:p>
        </p:txBody>
      </p:sp>
    </p:spTree>
    <p:extLst>
      <p:ext uri="{BB962C8B-B14F-4D97-AF65-F5344CB8AC3E}">
        <p14:creationId xmlns:p14="http://schemas.microsoft.com/office/powerpoint/2010/main" val="2620669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4EE812-A907-A782-5EED-64F8904D51B9}"/>
              </a:ext>
            </a:extLst>
          </p:cNvPr>
          <p:cNvSpPr>
            <a:spLocks noGrp="1"/>
          </p:cNvSpPr>
          <p:nvPr>
            <p:ph type="title"/>
          </p:nvPr>
        </p:nvSpPr>
        <p:spPr>
          <a:xfrm>
            <a:off x="640080" y="329184"/>
            <a:ext cx="4487091" cy="1783080"/>
          </a:xfrm>
        </p:spPr>
        <p:txBody>
          <a:bodyPr vert="horz" lIns="91440" tIns="45720" rIns="91440" bIns="45720" rtlCol="0" anchor="b">
            <a:normAutofit/>
          </a:bodyPr>
          <a:lstStyle/>
          <a:p>
            <a:r>
              <a:rPr lang="en-US" sz="3200" dirty="0"/>
              <a:t>Here are some common slash commands and their usage</a:t>
            </a:r>
          </a:p>
        </p:txBody>
      </p:sp>
      <p:sp>
        <p:nvSpPr>
          <p:cNvPr id="2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0EEDCF0-5323-2896-96CE-E2DFB83FECC2}"/>
              </a:ext>
            </a:extLst>
          </p:cNvPr>
          <p:cNvSpPr txBox="1"/>
          <p:nvPr/>
        </p:nvSpPr>
        <p:spPr>
          <a:xfrm>
            <a:off x="640080" y="2706624"/>
            <a:ext cx="5455920" cy="348386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200" dirty="0"/>
          </a:p>
          <a:p>
            <a:pPr marL="285750" indent="-228600">
              <a:lnSpc>
                <a:spcPct val="90000"/>
              </a:lnSpc>
              <a:spcAft>
                <a:spcPts val="600"/>
              </a:spcAft>
              <a:buFont typeface="Arial" panose="020B0604020202020204" pitchFamily="34" charset="0"/>
              <a:buChar char="•"/>
            </a:pPr>
            <a:r>
              <a:rPr lang="en-US" sz="2200" dirty="0"/>
              <a:t>/</a:t>
            </a:r>
            <a:r>
              <a:rPr lang="en-US" sz="2200" b="1" dirty="0"/>
              <a:t>explain</a:t>
            </a:r>
            <a:r>
              <a:rPr lang="en-US" sz="2200" dirty="0"/>
              <a:t> - Provides an explanation of the selected code.</a:t>
            </a:r>
          </a:p>
          <a:p>
            <a:pPr marL="285750" indent="-228600">
              <a:lnSpc>
                <a:spcPct val="90000"/>
              </a:lnSpc>
              <a:spcAft>
                <a:spcPts val="600"/>
              </a:spcAft>
              <a:buFont typeface="Arial" panose="020B0604020202020204" pitchFamily="34" charset="0"/>
              <a:buChar char="•"/>
            </a:pPr>
            <a:r>
              <a:rPr lang="en-US" sz="2200" dirty="0"/>
              <a:t>/</a:t>
            </a:r>
            <a:r>
              <a:rPr lang="en-US" sz="2200" b="1" dirty="0"/>
              <a:t>generate</a:t>
            </a:r>
            <a:r>
              <a:rPr lang="en-US" sz="2200" dirty="0"/>
              <a:t> - Offers code suggestions based on the current context.</a:t>
            </a:r>
          </a:p>
          <a:p>
            <a:pPr marL="285750" indent="-228600">
              <a:lnSpc>
                <a:spcPct val="90000"/>
              </a:lnSpc>
              <a:spcAft>
                <a:spcPts val="600"/>
              </a:spcAft>
              <a:buFont typeface="Arial" panose="020B0604020202020204" pitchFamily="34" charset="0"/>
              <a:buChar char="•"/>
            </a:pPr>
            <a:r>
              <a:rPr lang="en-US" sz="2200" dirty="0"/>
              <a:t>/</a:t>
            </a:r>
            <a:r>
              <a:rPr lang="en-US" sz="2200" b="1" dirty="0"/>
              <a:t>tests</a:t>
            </a:r>
            <a:r>
              <a:rPr lang="en-US" sz="2200" dirty="0"/>
              <a:t> - Generates unit tests for the selected function or class.</a:t>
            </a:r>
          </a:p>
          <a:p>
            <a:pPr marL="285750" indent="-228600">
              <a:lnSpc>
                <a:spcPct val="90000"/>
              </a:lnSpc>
              <a:spcAft>
                <a:spcPts val="600"/>
              </a:spcAft>
              <a:buFont typeface="Arial" panose="020B0604020202020204" pitchFamily="34" charset="0"/>
              <a:buChar char="•"/>
            </a:pPr>
            <a:r>
              <a:rPr lang="en-US" sz="2200" dirty="0"/>
              <a:t>/</a:t>
            </a:r>
            <a:r>
              <a:rPr lang="en-US" sz="2200" b="1" dirty="0"/>
              <a:t>doc</a:t>
            </a:r>
            <a:r>
              <a:rPr lang="en-US" sz="2200" dirty="0"/>
              <a:t> - Converts comments into code snippets.</a:t>
            </a:r>
          </a:p>
        </p:txBody>
      </p:sp>
      <p:pic>
        <p:nvPicPr>
          <p:cNvPr id="7" name="Picture 6">
            <a:extLst>
              <a:ext uri="{FF2B5EF4-FFF2-40B4-BE49-F238E27FC236}">
                <a16:creationId xmlns:a16="http://schemas.microsoft.com/office/drawing/2014/main" id="{4BB096A9-CE3E-05B1-6365-B5691C148A7F}"/>
              </a:ext>
            </a:extLst>
          </p:cNvPr>
          <p:cNvPicPr>
            <a:picLocks noChangeAspect="1"/>
          </p:cNvPicPr>
          <p:nvPr/>
        </p:nvPicPr>
        <p:blipFill>
          <a:blip r:embed="rId3"/>
          <a:stretch>
            <a:fillRect/>
          </a:stretch>
        </p:blipFill>
        <p:spPr>
          <a:xfrm>
            <a:off x="6472646" y="136525"/>
            <a:ext cx="5216434" cy="4838243"/>
          </a:xfrm>
          <a:prstGeom prst="rect">
            <a:avLst/>
          </a:prstGeom>
        </p:spPr>
      </p:pic>
      <p:pic>
        <p:nvPicPr>
          <p:cNvPr id="13" name="Picture 12">
            <a:extLst>
              <a:ext uri="{FF2B5EF4-FFF2-40B4-BE49-F238E27FC236}">
                <a16:creationId xmlns:a16="http://schemas.microsoft.com/office/drawing/2014/main" id="{3492EE6E-7908-7C5F-4DAE-EF2C458627F1}"/>
              </a:ext>
            </a:extLst>
          </p:cNvPr>
          <p:cNvPicPr>
            <a:picLocks noChangeAspect="1"/>
          </p:cNvPicPr>
          <p:nvPr/>
        </p:nvPicPr>
        <p:blipFill>
          <a:blip r:embed="rId4"/>
          <a:stretch>
            <a:fillRect/>
          </a:stretch>
        </p:blipFill>
        <p:spPr>
          <a:xfrm>
            <a:off x="6452616" y="4563474"/>
            <a:ext cx="4781006" cy="1792876"/>
          </a:xfrm>
          <a:prstGeom prst="rect">
            <a:avLst/>
          </a:prstGeom>
        </p:spPr>
      </p:pic>
      <p:sp>
        <p:nvSpPr>
          <p:cNvPr id="4" name="Footer Placeholder 3">
            <a:extLst>
              <a:ext uri="{FF2B5EF4-FFF2-40B4-BE49-F238E27FC236}">
                <a16:creationId xmlns:a16="http://schemas.microsoft.com/office/drawing/2014/main" id="{71F03DCE-673B-5FB1-90CE-8BDD7B3B85E1}"/>
              </a:ext>
            </a:extLst>
          </p:cNvPr>
          <p:cNvSpPr>
            <a:spLocks noGrp="1"/>
          </p:cNvSpPr>
          <p:nvPr>
            <p:ph type="ftr" sz="quarter" idx="11"/>
          </p:nvPr>
        </p:nvSpPr>
        <p:spPr>
          <a:xfrm>
            <a:off x="3368040" y="6411849"/>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Github Copilot</a:t>
            </a:r>
            <a:endParaRPr lang="en-US" kern="1200" dirty="0">
              <a:solidFill>
                <a:schemeClr val="tx1">
                  <a:tint val="75000"/>
                </a:schemeClr>
              </a:solidFill>
              <a:latin typeface="+mn-lt"/>
              <a:ea typeface="+mn-ea"/>
              <a:cs typeface="+mn-cs"/>
            </a:endParaRPr>
          </a:p>
        </p:txBody>
      </p:sp>
      <p:sp>
        <p:nvSpPr>
          <p:cNvPr id="5" name="Slide Number Placeholder 4">
            <a:extLst>
              <a:ext uri="{FF2B5EF4-FFF2-40B4-BE49-F238E27FC236}">
                <a16:creationId xmlns:a16="http://schemas.microsoft.com/office/drawing/2014/main" id="{8D4EA3BE-6A3B-3A05-46A1-E75D73501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B05113-9F0C-4603-AE28-CF02F3225AAF}" type="slidenum">
              <a:rPr lang="en-US" smtClean="0">
                <a:solidFill>
                  <a:schemeClr val="tx1">
                    <a:tint val="75000"/>
                  </a:schemeClr>
                </a:solidFill>
              </a:rPr>
              <a:pPr>
                <a:spcAft>
                  <a:spcPts val="600"/>
                </a:spcAft>
              </a:pPr>
              <a:t>17</a:t>
            </a:fld>
            <a:endParaRPr lang="en-US">
              <a:solidFill>
                <a:schemeClr val="tx1">
                  <a:tint val="75000"/>
                </a:schemeClr>
              </a:solidFill>
            </a:endParaRPr>
          </a:p>
        </p:txBody>
      </p:sp>
    </p:spTree>
    <p:extLst>
      <p:ext uri="{BB962C8B-B14F-4D97-AF65-F5344CB8AC3E}">
        <p14:creationId xmlns:p14="http://schemas.microsoft.com/office/powerpoint/2010/main" val="3801583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612EF4-933F-9527-42BC-0F1686758D61}"/>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2F33AE-831D-451A-385B-1D7026743EE3}"/>
              </a:ext>
            </a:extLst>
          </p:cNvPr>
          <p:cNvSpPr>
            <a:spLocks noGrp="1"/>
          </p:cNvSpPr>
          <p:nvPr>
            <p:ph type="title"/>
          </p:nvPr>
        </p:nvSpPr>
        <p:spPr>
          <a:xfrm>
            <a:off x="630936" y="639520"/>
            <a:ext cx="3255095" cy="1719072"/>
          </a:xfrm>
        </p:spPr>
        <p:txBody>
          <a:bodyPr vert="horz" lIns="91440" tIns="45720" rIns="91440" bIns="45720" rtlCol="0" anchor="b">
            <a:normAutofit/>
          </a:bodyPr>
          <a:lstStyle/>
          <a:p>
            <a:pPr>
              <a:spcAft>
                <a:spcPts val="900"/>
              </a:spcAft>
            </a:pPr>
            <a:r>
              <a:rPr lang="en-US" sz="3600" i="0" kern="1200" dirty="0">
                <a:solidFill>
                  <a:schemeClr val="tx1"/>
                </a:solidFill>
                <a:effectLst/>
                <a:latin typeface="+mj-lt"/>
                <a:ea typeface="+mj-ea"/>
                <a:cs typeface="+mj-cs"/>
              </a:rPr>
              <a:t>Automated </a:t>
            </a:r>
            <a:br>
              <a:rPr lang="en-US" sz="3600" i="0" kern="1200" dirty="0">
                <a:solidFill>
                  <a:schemeClr val="tx1"/>
                </a:solidFill>
                <a:effectLst/>
                <a:latin typeface="+mj-lt"/>
                <a:ea typeface="+mj-ea"/>
                <a:cs typeface="+mj-cs"/>
              </a:rPr>
            </a:br>
            <a:r>
              <a:rPr lang="en-US" sz="3600" i="0" kern="1200" dirty="0">
                <a:solidFill>
                  <a:schemeClr val="tx1"/>
                </a:solidFill>
                <a:effectLst/>
                <a:latin typeface="+mj-lt"/>
                <a:ea typeface="+mj-ea"/>
                <a:cs typeface="+mj-cs"/>
              </a:rPr>
              <a:t>Test generation</a:t>
            </a:r>
            <a:endParaRPr lang="en-US" sz="3600" kern="1200" dirty="0">
              <a:solidFill>
                <a:schemeClr val="tx1"/>
              </a:solidFill>
              <a:latin typeface="+mj-lt"/>
              <a:ea typeface="+mj-ea"/>
              <a:cs typeface="+mj-cs"/>
            </a:endParaRPr>
          </a:p>
        </p:txBody>
      </p:sp>
      <p:sp>
        <p:nvSpPr>
          <p:cNvPr id="3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1E9BD8D-C42E-44B7-E686-60F439EC9133}"/>
              </a:ext>
            </a:extLst>
          </p:cNvPr>
          <p:cNvSpPr txBox="1"/>
          <p:nvPr/>
        </p:nvSpPr>
        <p:spPr>
          <a:xfrm>
            <a:off x="282593" y="2902940"/>
            <a:ext cx="3429000" cy="3410712"/>
          </a:xfrm>
          <a:prstGeom prst="rect">
            <a:avLst/>
          </a:prstGeom>
        </p:spPr>
        <p:txBody>
          <a:bodyPr vert="horz" lIns="91440" tIns="45720" rIns="91440" bIns="45720" rtlCol="0" anchor="t">
            <a:normAutofit/>
          </a:bodyPr>
          <a:lstStyle/>
          <a:p>
            <a:pPr marL="342900" indent="-228600">
              <a:lnSpc>
                <a:spcPct val="90000"/>
              </a:lnSpc>
              <a:spcBef>
                <a:spcPts val="1200"/>
              </a:spcBef>
              <a:spcAft>
                <a:spcPts val="1200"/>
              </a:spcAft>
              <a:buFont typeface="Arial" panose="020B0604020202020204" pitchFamily="34" charset="0"/>
              <a:buChar char="•"/>
            </a:pPr>
            <a:r>
              <a:rPr lang="en-US" sz="2000" b="0" i="0" dirty="0">
                <a:effectLst/>
              </a:rPr>
              <a:t>Select a function or class.</a:t>
            </a:r>
          </a:p>
          <a:p>
            <a:pPr marL="342900" indent="-228600">
              <a:lnSpc>
                <a:spcPct val="90000"/>
              </a:lnSpc>
              <a:spcBef>
                <a:spcPts val="1200"/>
              </a:spcBef>
              <a:spcAft>
                <a:spcPts val="1200"/>
              </a:spcAft>
              <a:buFont typeface="Arial" panose="020B0604020202020204" pitchFamily="34" charset="0"/>
              <a:buChar char="•"/>
            </a:pPr>
            <a:r>
              <a:rPr lang="en-US" sz="2000" b="0" i="0" dirty="0">
                <a:effectLst/>
              </a:rPr>
              <a:t>Use the command palette to select </a:t>
            </a:r>
            <a:r>
              <a:rPr lang="en-US" sz="2000" b="1" i="0" dirty="0">
                <a:effectLst/>
              </a:rPr>
              <a:t>Copilot: Generate Unit Tests</a:t>
            </a:r>
            <a:r>
              <a:rPr lang="en-US" sz="2000" b="0" i="0" dirty="0">
                <a:effectLst/>
              </a:rPr>
              <a:t>.</a:t>
            </a:r>
          </a:p>
          <a:p>
            <a:pPr marL="342900" indent="-228600">
              <a:lnSpc>
                <a:spcPct val="90000"/>
              </a:lnSpc>
              <a:spcBef>
                <a:spcPts val="1200"/>
              </a:spcBef>
              <a:spcAft>
                <a:spcPts val="1200"/>
              </a:spcAft>
              <a:buFont typeface="Arial" panose="020B0604020202020204" pitchFamily="34" charset="0"/>
              <a:buChar char="•"/>
            </a:pPr>
            <a:r>
              <a:rPr lang="en-US" sz="2000" b="0" i="0" dirty="0">
                <a:effectLst/>
              </a:rPr>
              <a:t>Review the test cases that Copilot suggests for your code.</a:t>
            </a:r>
          </a:p>
        </p:txBody>
      </p:sp>
      <p:pic>
        <p:nvPicPr>
          <p:cNvPr id="6" name="Picture 5">
            <a:extLst>
              <a:ext uri="{FF2B5EF4-FFF2-40B4-BE49-F238E27FC236}">
                <a16:creationId xmlns:a16="http://schemas.microsoft.com/office/drawing/2014/main" id="{FFC31E2D-B544-B56D-EA5F-D271B9DF2564}"/>
              </a:ext>
            </a:extLst>
          </p:cNvPr>
          <p:cNvPicPr>
            <a:picLocks noChangeAspect="1"/>
          </p:cNvPicPr>
          <p:nvPr/>
        </p:nvPicPr>
        <p:blipFill>
          <a:blip r:embed="rId3"/>
          <a:stretch>
            <a:fillRect/>
          </a:stretch>
        </p:blipFill>
        <p:spPr>
          <a:xfrm>
            <a:off x="4038600" y="436347"/>
            <a:ext cx="8054429" cy="5920004"/>
          </a:xfrm>
          <a:prstGeom prst="rect">
            <a:avLst/>
          </a:prstGeom>
        </p:spPr>
      </p:pic>
      <p:sp>
        <p:nvSpPr>
          <p:cNvPr id="4" name="Footer Placeholder 3">
            <a:extLst>
              <a:ext uri="{FF2B5EF4-FFF2-40B4-BE49-F238E27FC236}">
                <a16:creationId xmlns:a16="http://schemas.microsoft.com/office/drawing/2014/main" id="{63ED6FF4-DF46-E88D-C417-F8BEC0BAFA8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Github </a:t>
            </a:r>
            <a:r>
              <a:rPr lang="en-US" kern="1200" dirty="0">
                <a:solidFill>
                  <a:schemeClr val="tx1">
                    <a:tint val="75000"/>
                  </a:schemeClr>
                </a:solidFill>
                <a:latin typeface="+mn-lt"/>
                <a:ea typeface="+mn-ea"/>
                <a:cs typeface="+mn-cs"/>
              </a:rPr>
              <a:t>Copilot</a:t>
            </a:r>
          </a:p>
        </p:txBody>
      </p:sp>
      <p:sp>
        <p:nvSpPr>
          <p:cNvPr id="5" name="Slide Number Placeholder 4">
            <a:extLst>
              <a:ext uri="{FF2B5EF4-FFF2-40B4-BE49-F238E27FC236}">
                <a16:creationId xmlns:a16="http://schemas.microsoft.com/office/drawing/2014/main" id="{AAE2A9E2-154E-FCAB-5D7F-4F13CEF0308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B05113-9F0C-4603-AE28-CF02F3225AAF}" type="slidenum">
              <a:rPr lang="en-US" smtClean="0">
                <a:solidFill>
                  <a:schemeClr val="tx1">
                    <a:tint val="75000"/>
                  </a:schemeClr>
                </a:solidFill>
              </a:rPr>
              <a:pPr>
                <a:spcAft>
                  <a:spcPts val="600"/>
                </a:spcAft>
              </a:pPr>
              <a:t>18</a:t>
            </a:fld>
            <a:endParaRPr lang="en-US">
              <a:solidFill>
                <a:schemeClr val="tx1">
                  <a:tint val="75000"/>
                </a:schemeClr>
              </a:solidFill>
            </a:endParaRPr>
          </a:p>
        </p:txBody>
      </p:sp>
    </p:spTree>
    <p:extLst>
      <p:ext uri="{BB962C8B-B14F-4D97-AF65-F5344CB8AC3E}">
        <p14:creationId xmlns:p14="http://schemas.microsoft.com/office/powerpoint/2010/main" val="3553433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DA25D9-CCC9-EA65-F5C2-1BF3481B54E8}"/>
              </a:ext>
            </a:extLst>
          </p:cNvPr>
          <p:cNvSpPr>
            <a:spLocks noGrp="1"/>
          </p:cNvSpPr>
          <p:nvPr>
            <p:ph type="title"/>
          </p:nvPr>
        </p:nvSpPr>
        <p:spPr>
          <a:xfrm>
            <a:off x="838200" y="365125"/>
            <a:ext cx="10515600" cy="1325563"/>
          </a:xfrm>
        </p:spPr>
        <p:txBody>
          <a:bodyPr>
            <a:normAutofit/>
          </a:bodyPr>
          <a:lstStyle/>
          <a:p>
            <a:r>
              <a:rPr lang="en-US" sz="5400"/>
              <a:t>GitHub Copilot in the CLI?</a:t>
            </a:r>
            <a:endParaRPr lang="en-IN" sz="5400"/>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8128E65-9CC0-1CE8-36D3-DFA729028692}"/>
              </a:ext>
            </a:extLst>
          </p:cNvPr>
          <p:cNvSpPr>
            <a:spLocks noGrp="1"/>
          </p:cNvSpPr>
          <p:nvPr>
            <p:ph idx="1"/>
          </p:nvPr>
        </p:nvSpPr>
        <p:spPr>
          <a:xfrm>
            <a:off x="838200" y="1929384"/>
            <a:ext cx="10515600" cy="4251960"/>
          </a:xfrm>
        </p:spPr>
        <p:txBody>
          <a:bodyPr>
            <a:normAutofit/>
          </a:bodyPr>
          <a:lstStyle/>
          <a:p>
            <a:r>
              <a:rPr lang="en-US" sz="2200" dirty="0">
                <a:latin typeface="Calibri" panose="020F0502020204030204" pitchFamily="34" charset="0"/>
                <a:ea typeface="Calibri" panose="020F0502020204030204" pitchFamily="34" charset="0"/>
                <a:cs typeface="Calibri" panose="020F0502020204030204" pitchFamily="34" charset="0"/>
              </a:rPr>
              <a:t>GitHub Copilot in the CLI is a GitHub CLI extension that lets you interact with Copilot directly from your terminal. You can:</a:t>
            </a:r>
          </a:p>
          <a:p>
            <a:r>
              <a:rPr lang="en-US" sz="2200" b="1" dirty="0">
                <a:latin typeface="Calibri" panose="020F0502020204030204" pitchFamily="34" charset="0"/>
                <a:ea typeface="Calibri" panose="020F0502020204030204" pitchFamily="34" charset="0"/>
                <a:cs typeface="Calibri" panose="020F0502020204030204" pitchFamily="34" charset="0"/>
              </a:rPr>
              <a:t>Get suggestions: </a:t>
            </a:r>
            <a:r>
              <a:rPr lang="en-US" sz="2200" dirty="0">
                <a:latin typeface="Calibri" panose="020F0502020204030204" pitchFamily="34" charset="0"/>
                <a:ea typeface="Calibri" panose="020F0502020204030204" pitchFamily="34" charset="0"/>
                <a:cs typeface="Calibri" panose="020F0502020204030204" pitchFamily="34" charset="0"/>
              </a:rPr>
              <a:t>Ask for appropriate commands (shell, git, or </a:t>
            </a:r>
            <a:r>
              <a:rPr lang="en-US" sz="2200" dirty="0" err="1">
                <a:latin typeface="Calibri" panose="020F0502020204030204" pitchFamily="34" charset="0"/>
                <a:ea typeface="Calibri" panose="020F0502020204030204" pitchFamily="34" charset="0"/>
                <a:cs typeface="Calibri" panose="020F0502020204030204" pitchFamily="34" charset="0"/>
              </a:rPr>
              <a:t>gh</a:t>
            </a:r>
            <a:r>
              <a:rPr lang="en-US" sz="2200" dirty="0">
                <a:latin typeface="Calibri" panose="020F0502020204030204" pitchFamily="34" charset="0"/>
                <a:ea typeface="Calibri" panose="020F0502020204030204" pitchFamily="34" charset="0"/>
                <a:cs typeface="Calibri" panose="020F0502020204030204" pitchFamily="34" charset="0"/>
              </a:rPr>
              <a:t>) using natural language.</a:t>
            </a:r>
          </a:p>
          <a:p>
            <a:r>
              <a:rPr lang="en-US" sz="2200" b="1" dirty="0">
                <a:latin typeface="Calibri" panose="020F0502020204030204" pitchFamily="34" charset="0"/>
                <a:ea typeface="Calibri" panose="020F0502020204030204" pitchFamily="34" charset="0"/>
                <a:cs typeface="Calibri" panose="020F0502020204030204" pitchFamily="34" charset="0"/>
              </a:rPr>
              <a:t>Get explanations: </a:t>
            </a:r>
            <a:r>
              <a:rPr lang="en-US" sz="2200" dirty="0">
                <a:latin typeface="Calibri" panose="020F0502020204030204" pitchFamily="34" charset="0"/>
                <a:ea typeface="Calibri" panose="020F0502020204030204" pitchFamily="34" charset="0"/>
                <a:cs typeface="Calibri" panose="020F0502020204030204" pitchFamily="34" charset="0"/>
              </a:rPr>
              <a:t>Ask Copilot to explain unfamiliar commands in plain English.</a:t>
            </a:r>
          </a:p>
          <a:p>
            <a:r>
              <a:rPr lang="en-US" sz="2200" dirty="0">
                <a:latin typeface="Calibri" panose="020F0502020204030204" pitchFamily="34" charset="0"/>
                <a:ea typeface="Calibri" panose="020F0502020204030204" pitchFamily="34" charset="0"/>
                <a:cs typeface="Calibri" panose="020F0502020204030204" pitchFamily="34" charset="0"/>
              </a:rPr>
              <a:t>Execute suggestions: Optionally have Copilot execute suggested commands if you configure it to do so</a:t>
            </a:r>
          </a:p>
          <a:p>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2200" dirty="0">
              <a:latin typeface="Calibri" panose="020F0502020204030204" pitchFamily="34" charset="0"/>
              <a:ea typeface="Calibri" panose="020F0502020204030204" pitchFamily="34" charset="0"/>
              <a:cs typeface="Calibri" panose="020F0502020204030204" pitchFamily="34" charset="0"/>
            </a:endParaRPr>
          </a:p>
        </p:txBody>
      </p:sp>
      <p:sp>
        <p:nvSpPr>
          <p:cNvPr id="4" name="Footer Placeholder 3">
            <a:extLst>
              <a:ext uri="{FF2B5EF4-FFF2-40B4-BE49-F238E27FC236}">
                <a16:creationId xmlns:a16="http://schemas.microsoft.com/office/drawing/2014/main" id="{5461E8CD-6FE9-C8EA-CF6F-1DA09368000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IN"/>
              <a:t>Github Copilot</a:t>
            </a:r>
          </a:p>
        </p:txBody>
      </p:sp>
      <p:sp>
        <p:nvSpPr>
          <p:cNvPr id="5" name="Slide Number Placeholder 4">
            <a:extLst>
              <a:ext uri="{FF2B5EF4-FFF2-40B4-BE49-F238E27FC236}">
                <a16:creationId xmlns:a16="http://schemas.microsoft.com/office/drawing/2014/main" id="{3615D2A3-6A0F-6C17-28BF-880652715FCD}"/>
              </a:ext>
            </a:extLst>
          </p:cNvPr>
          <p:cNvSpPr>
            <a:spLocks noGrp="1"/>
          </p:cNvSpPr>
          <p:nvPr>
            <p:ph type="sldNum" sz="quarter" idx="12"/>
          </p:nvPr>
        </p:nvSpPr>
        <p:spPr>
          <a:xfrm>
            <a:off x="8610600" y="6356350"/>
            <a:ext cx="2743200" cy="365125"/>
          </a:xfrm>
        </p:spPr>
        <p:txBody>
          <a:bodyPr>
            <a:normAutofit/>
          </a:bodyPr>
          <a:lstStyle/>
          <a:p>
            <a:pPr>
              <a:spcAft>
                <a:spcPts val="600"/>
              </a:spcAft>
            </a:pPr>
            <a:fld id="{29B05113-9F0C-4603-AE28-CF02F3225AAF}" type="slidenum">
              <a:rPr lang="en-IN" smtClean="0"/>
              <a:pPr>
                <a:spcAft>
                  <a:spcPts val="600"/>
                </a:spcAft>
              </a:pPr>
              <a:t>19</a:t>
            </a:fld>
            <a:endParaRPr lang="en-IN"/>
          </a:p>
        </p:txBody>
      </p:sp>
    </p:spTree>
    <p:extLst>
      <p:ext uri="{BB962C8B-B14F-4D97-AF65-F5344CB8AC3E}">
        <p14:creationId xmlns:p14="http://schemas.microsoft.com/office/powerpoint/2010/main" val="405391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4A1730-D4BE-6C65-0AE3-B1A65F135783}"/>
              </a:ext>
            </a:extLst>
          </p:cNvPr>
          <p:cNvSpPr>
            <a:spLocks noGrp="1"/>
          </p:cNvSpPr>
          <p:nvPr>
            <p:ph type="title"/>
          </p:nvPr>
        </p:nvSpPr>
        <p:spPr>
          <a:xfrm>
            <a:off x="630918" y="643465"/>
            <a:ext cx="3895359" cy="1846615"/>
          </a:xfrm>
        </p:spPr>
        <p:txBody>
          <a:bodyPr anchor="b">
            <a:normAutofit/>
          </a:bodyPr>
          <a:lstStyle/>
          <a:p>
            <a:r>
              <a:rPr lang="en-IN" sz="5400" b="1" i="0" dirty="0">
                <a:effectLst/>
                <a:latin typeface="Segoe UI" panose="020B0502040204020203" pitchFamily="34" charset="0"/>
              </a:rPr>
              <a:t>About me …!</a:t>
            </a:r>
            <a:endParaRPr lang="en-IN" sz="5400" dirty="0"/>
          </a:p>
        </p:txBody>
      </p:sp>
      <p:sp>
        <p:nvSpPr>
          <p:cNvPr id="41" name="sketch line">
            <a:extLst>
              <a:ext uri="{FF2B5EF4-FFF2-40B4-BE49-F238E27FC236}">
                <a16:creationId xmlns:a16="http://schemas.microsoft.com/office/drawing/2014/main" id="{0059B5C0-FEC8-4370-AF45-02E3AEF6F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659144"/>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590DCCB-DCF7-847A-6B68-9F24D88D8540}"/>
              </a:ext>
            </a:extLst>
          </p:cNvPr>
          <p:cNvSpPr>
            <a:spLocks noGrp="1"/>
          </p:cNvSpPr>
          <p:nvPr>
            <p:ph idx="1"/>
          </p:nvPr>
        </p:nvSpPr>
        <p:spPr>
          <a:xfrm>
            <a:off x="630935" y="2807167"/>
            <a:ext cx="8957597" cy="3386399"/>
          </a:xfrm>
        </p:spPr>
        <p:txBody>
          <a:bodyPr>
            <a:normAutofit fontScale="92500" lnSpcReduction="20000"/>
          </a:bodyPr>
          <a:lstStyle/>
          <a:p>
            <a:pPr>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With over </a:t>
            </a:r>
            <a:r>
              <a:rPr lang="en-US" sz="2000" b="1" dirty="0">
                <a:latin typeface="Calibri" panose="020F0502020204030204" pitchFamily="34" charset="0"/>
                <a:ea typeface="Calibri" panose="020F0502020204030204" pitchFamily="34" charset="0"/>
                <a:cs typeface="Calibri" panose="020F0502020204030204" pitchFamily="34" charset="0"/>
              </a:rPr>
              <a:t>14.5 years </a:t>
            </a:r>
            <a:r>
              <a:rPr lang="en-US" sz="2000" dirty="0">
                <a:latin typeface="Calibri" panose="020F0502020204030204" pitchFamily="34" charset="0"/>
                <a:ea typeface="Calibri" panose="020F0502020204030204" pitchFamily="34" charset="0"/>
                <a:cs typeface="Calibri" panose="020F0502020204030204" pitchFamily="34" charset="0"/>
              </a:rPr>
              <a:t>of experience in programming, analysis, design, and development of web-based applications utilizing Drupal CMS and PHP</a:t>
            </a:r>
          </a:p>
          <a:p>
            <a:pPr>
              <a:buFont typeface="Wingdings" panose="05000000000000000000" pitchFamily="2" charset="2"/>
              <a:buChar char="§"/>
            </a:pPr>
            <a:r>
              <a:rPr lang="en-IN" sz="2000" dirty="0">
                <a:latin typeface="Calibri" panose="020F0502020204030204" pitchFamily="34" charset="0"/>
                <a:ea typeface="Calibri" panose="020F0502020204030204" pitchFamily="34" charset="0"/>
                <a:cs typeface="Calibri" panose="020F0502020204030204" pitchFamily="34" charset="0"/>
              </a:rPr>
              <a:t>I am a </a:t>
            </a:r>
            <a:r>
              <a:rPr lang="en-IN" sz="2000" b="1" dirty="0">
                <a:latin typeface="Calibri" panose="020F0502020204030204" pitchFamily="34" charset="0"/>
                <a:ea typeface="Calibri" panose="020F0502020204030204" pitchFamily="34" charset="0"/>
                <a:cs typeface="Calibri" panose="020F0502020204030204" pitchFamily="34" charset="0"/>
              </a:rPr>
              <a:t>Acquia Certified Developer </a:t>
            </a:r>
            <a:r>
              <a:rPr lang="en-IN" sz="2000" dirty="0">
                <a:latin typeface="Calibri" panose="020F0502020204030204" pitchFamily="34" charset="0"/>
                <a:ea typeface="Calibri" panose="020F0502020204030204" pitchFamily="34" charset="0"/>
                <a:cs typeface="Calibri" panose="020F0502020204030204" pitchFamily="34" charset="0"/>
              </a:rPr>
              <a:t>– Drupal </a:t>
            </a:r>
            <a:r>
              <a:rPr lang="en-IN" sz="2000" b="1" dirty="0">
                <a:latin typeface="Calibri" panose="020F0502020204030204" pitchFamily="34" charset="0"/>
                <a:ea typeface="Calibri" panose="020F0502020204030204" pitchFamily="34" charset="0"/>
                <a:cs typeface="Calibri" panose="020F0502020204030204" pitchFamily="34" charset="0"/>
              </a:rPr>
              <a:t>10 &amp; 11</a:t>
            </a:r>
            <a:r>
              <a:rPr lang="en-IN" sz="2000" dirty="0">
                <a:latin typeface="Calibri" panose="020F0502020204030204" pitchFamily="34" charset="0"/>
                <a:ea typeface="Calibri" panose="020F0502020204030204" pitchFamily="34" charset="0"/>
                <a:cs typeface="Calibri" panose="020F0502020204030204" pitchFamily="34" charset="0"/>
              </a:rPr>
              <a:t>.</a:t>
            </a:r>
          </a:p>
          <a:p>
            <a:pPr>
              <a:buFont typeface="Wingdings" panose="05000000000000000000" pitchFamily="2" charset="2"/>
              <a:buChar char="§"/>
            </a:pPr>
            <a:r>
              <a:rPr lang="en-IN" sz="2000" dirty="0">
                <a:latin typeface="Calibri" panose="020F0502020204030204" pitchFamily="34" charset="0"/>
                <a:ea typeface="Calibri" panose="020F0502020204030204" pitchFamily="34" charset="0"/>
                <a:cs typeface="Calibri" panose="020F0502020204030204" pitchFamily="34" charset="0"/>
              </a:rPr>
              <a:t>I am </a:t>
            </a:r>
            <a:r>
              <a:rPr lang="en-IN" sz="2000" b="1" dirty="0">
                <a:latin typeface="Calibri" panose="020F0502020204030204" pitchFamily="34" charset="0"/>
                <a:ea typeface="Calibri" panose="020F0502020204030204" pitchFamily="34" charset="0"/>
                <a:cs typeface="Calibri" panose="020F0502020204030204" pitchFamily="34" charset="0"/>
              </a:rPr>
              <a:t>Microsoft</a:t>
            </a:r>
            <a:r>
              <a:rPr lang="en-IN" sz="2000" dirty="0">
                <a:latin typeface="Calibri" panose="020F0502020204030204" pitchFamily="34" charset="0"/>
                <a:ea typeface="Calibri" panose="020F0502020204030204" pitchFamily="34" charset="0"/>
                <a:cs typeface="Calibri" panose="020F0502020204030204" pitchFamily="34" charset="0"/>
              </a:rPr>
              <a:t> Certified </a:t>
            </a:r>
            <a:r>
              <a:rPr lang="en-IN" sz="2000" b="1" dirty="0">
                <a:latin typeface="Calibri" panose="020F0502020204030204" pitchFamily="34" charset="0"/>
                <a:ea typeface="Calibri" panose="020F0502020204030204" pitchFamily="34" charset="0"/>
                <a:cs typeface="Calibri" panose="020F0502020204030204" pitchFamily="34" charset="0"/>
              </a:rPr>
              <a:t>GitHub Copilot </a:t>
            </a:r>
            <a:r>
              <a:rPr lang="en-IN" sz="2000" dirty="0">
                <a:latin typeface="Calibri" panose="020F0502020204030204" pitchFamily="34" charset="0"/>
                <a:ea typeface="Calibri" panose="020F0502020204030204" pitchFamily="34" charset="0"/>
                <a:cs typeface="Calibri" panose="020F0502020204030204" pitchFamily="34" charset="0"/>
              </a:rPr>
              <a:t>certification</a:t>
            </a:r>
            <a:r>
              <a:rPr lang="en-IN" sz="2000" b="1" dirty="0">
                <a:latin typeface="Calibri" panose="020F0502020204030204" pitchFamily="34" charset="0"/>
                <a:ea typeface="Calibri" panose="020F0502020204030204" pitchFamily="34" charset="0"/>
                <a:cs typeface="Calibri" panose="020F0502020204030204" pitchFamily="34" charset="0"/>
              </a:rPr>
              <a:t>.</a:t>
            </a:r>
          </a:p>
          <a:p>
            <a:pPr>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I have served as an Architect/Technical Manager at </a:t>
            </a:r>
            <a:r>
              <a:rPr lang="en-US" sz="2000" b="1" dirty="0">
                <a:latin typeface="Calibri" panose="020F0502020204030204" pitchFamily="34" charset="0"/>
                <a:ea typeface="Calibri" panose="020F0502020204030204" pitchFamily="34" charset="0"/>
                <a:cs typeface="Calibri" panose="020F0502020204030204" pitchFamily="34" charset="0"/>
              </a:rPr>
              <a:t>Capgemini</a:t>
            </a:r>
            <a:r>
              <a:rPr lang="en-US" sz="2000" dirty="0">
                <a:latin typeface="Calibri" panose="020F0502020204030204" pitchFamily="34" charset="0"/>
                <a:ea typeface="Calibri" panose="020F0502020204030204" pitchFamily="34" charset="0"/>
                <a:cs typeface="Calibri" panose="020F0502020204030204" pitchFamily="34" charset="0"/>
              </a:rPr>
              <a:t>.</a:t>
            </a:r>
          </a:p>
          <a:p>
            <a:pPr>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Contributed many open </a:t>
            </a:r>
            <a:r>
              <a:rPr lang="en-US" sz="2000">
                <a:latin typeface="Calibri" panose="020F0502020204030204" pitchFamily="34" charset="0"/>
                <a:ea typeface="Calibri" panose="020F0502020204030204" pitchFamily="34" charset="0"/>
                <a:cs typeface="Calibri" panose="020F0502020204030204" pitchFamily="34" charset="0"/>
              </a:rPr>
              <a:t>source module to Drupal </a:t>
            </a:r>
            <a:endParaRPr lang="en-US" sz="2000"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I also have experience as a </a:t>
            </a:r>
            <a:r>
              <a:rPr lang="en-US" sz="2000" b="1" dirty="0">
                <a:latin typeface="Calibri" panose="020F0502020204030204" pitchFamily="34" charset="0"/>
                <a:ea typeface="Calibri" panose="020F0502020204030204" pitchFamily="34" charset="0"/>
                <a:cs typeface="Calibri" panose="020F0502020204030204" pitchFamily="34" charset="0"/>
              </a:rPr>
              <a:t>DevOps</a:t>
            </a:r>
            <a:r>
              <a:rPr lang="en-US" sz="2000" dirty="0">
                <a:latin typeface="Calibri" panose="020F0502020204030204" pitchFamily="34" charset="0"/>
                <a:ea typeface="Calibri" panose="020F0502020204030204" pitchFamily="34" charset="0"/>
                <a:cs typeface="Calibri" panose="020F0502020204030204" pitchFamily="34" charset="0"/>
              </a:rPr>
              <a:t> professional, managing various application environments through Docker containers hosted on AWS, Acquia Site Factory, and Acquia Cloud.</a:t>
            </a:r>
          </a:p>
          <a:p>
            <a:pPr>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I collaborate directly with customers and business stakeholders from the American and European regions to capture, define, and address solution requirements.</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descr="A close-up of a label&#10;&#10;AI-generated content may be incorrect.">
            <a:hlinkClick r:id="rId2"/>
            <a:extLst>
              <a:ext uri="{FF2B5EF4-FFF2-40B4-BE49-F238E27FC236}">
                <a16:creationId xmlns:a16="http://schemas.microsoft.com/office/drawing/2014/main" id="{F63A24B6-6DF9-F7CF-755B-CD4E1A191D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6028" y="236918"/>
            <a:ext cx="1777442" cy="2026719"/>
          </a:xfrm>
          <a:prstGeom prst="rect">
            <a:avLst/>
          </a:prstGeom>
        </p:spPr>
      </p:pic>
      <p:pic>
        <p:nvPicPr>
          <p:cNvPr id="8" name="Picture 7" descr="A black square with white text&#10;&#10;AI-generated content may be incorrect.">
            <a:hlinkClick r:id="rId4"/>
            <a:extLst>
              <a:ext uri="{FF2B5EF4-FFF2-40B4-BE49-F238E27FC236}">
                <a16:creationId xmlns:a16="http://schemas.microsoft.com/office/drawing/2014/main" id="{FBAB104F-3FBF-138D-6AE2-F2B0847972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4619" y="2400162"/>
            <a:ext cx="1710179" cy="1674918"/>
          </a:xfrm>
          <a:prstGeom prst="rect">
            <a:avLst/>
          </a:prstGeom>
        </p:spPr>
      </p:pic>
      <p:pic>
        <p:nvPicPr>
          <p:cNvPr id="7" name="Picture 6" descr="A blue and white logo&#10;&#10;AI-generated content may be incorrect.">
            <a:extLst>
              <a:ext uri="{FF2B5EF4-FFF2-40B4-BE49-F238E27FC236}">
                <a16:creationId xmlns:a16="http://schemas.microsoft.com/office/drawing/2014/main" id="{6F0D857B-427F-3089-8BA4-275D4165B3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2667" y="295233"/>
            <a:ext cx="1955866" cy="1968404"/>
          </a:xfrm>
          <a:prstGeom prst="rect">
            <a:avLst/>
          </a:prstGeom>
        </p:spPr>
      </p:pic>
      <p:pic>
        <p:nvPicPr>
          <p:cNvPr id="10" name="Picture 9" descr="A blue and white circle with text&#10;&#10;AI-generated content may be incorrect.">
            <a:extLst>
              <a:ext uri="{FF2B5EF4-FFF2-40B4-BE49-F238E27FC236}">
                <a16:creationId xmlns:a16="http://schemas.microsoft.com/office/drawing/2014/main" id="{A4F2001A-7716-EAEA-148B-12719432A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36028" y="4211605"/>
            <a:ext cx="1895608" cy="2144746"/>
          </a:xfrm>
          <a:prstGeom prst="rect">
            <a:avLst/>
          </a:prstGeom>
        </p:spPr>
      </p:pic>
      <p:sp>
        <p:nvSpPr>
          <p:cNvPr id="4" name="Footer Placeholder 3">
            <a:extLst>
              <a:ext uri="{FF2B5EF4-FFF2-40B4-BE49-F238E27FC236}">
                <a16:creationId xmlns:a16="http://schemas.microsoft.com/office/drawing/2014/main" id="{E7328D8A-80A7-6A8A-09C4-E935436A94A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IN"/>
              <a:t>Github Copilot</a:t>
            </a:r>
          </a:p>
        </p:txBody>
      </p:sp>
      <p:sp>
        <p:nvSpPr>
          <p:cNvPr id="5" name="Slide Number Placeholder 4">
            <a:extLst>
              <a:ext uri="{FF2B5EF4-FFF2-40B4-BE49-F238E27FC236}">
                <a16:creationId xmlns:a16="http://schemas.microsoft.com/office/drawing/2014/main" id="{B2DC9ED3-9AA6-512C-588A-6AC83854CE79}"/>
              </a:ext>
            </a:extLst>
          </p:cNvPr>
          <p:cNvSpPr>
            <a:spLocks noGrp="1"/>
          </p:cNvSpPr>
          <p:nvPr>
            <p:ph type="sldNum" sz="quarter" idx="12"/>
          </p:nvPr>
        </p:nvSpPr>
        <p:spPr>
          <a:xfrm>
            <a:off x="8610600" y="6356350"/>
            <a:ext cx="2743200" cy="365125"/>
          </a:xfrm>
        </p:spPr>
        <p:txBody>
          <a:bodyPr>
            <a:normAutofit/>
          </a:bodyPr>
          <a:lstStyle/>
          <a:p>
            <a:pPr>
              <a:spcAft>
                <a:spcPts val="600"/>
              </a:spcAft>
            </a:pPr>
            <a:fld id="{29B05113-9F0C-4603-AE28-CF02F3225AAF}" type="slidenum">
              <a:rPr lang="en-IN" smtClean="0"/>
              <a:pPr>
                <a:spcAft>
                  <a:spcPts val="600"/>
                </a:spcAft>
              </a:pPr>
              <a:t>2</a:t>
            </a:fld>
            <a:endParaRPr lang="en-IN"/>
          </a:p>
        </p:txBody>
      </p:sp>
    </p:spTree>
    <p:extLst>
      <p:ext uri="{BB962C8B-B14F-4D97-AF65-F5344CB8AC3E}">
        <p14:creationId xmlns:p14="http://schemas.microsoft.com/office/powerpoint/2010/main" val="430196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1CF4C-2CA6-D466-7486-0F9A7F504222}"/>
              </a:ext>
            </a:extLst>
          </p:cNvPr>
          <p:cNvSpPr>
            <a:spLocks noGrp="1"/>
          </p:cNvSpPr>
          <p:nvPr>
            <p:ph type="title"/>
          </p:nvPr>
        </p:nvSpPr>
        <p:spPr>
          <a:xfrm>
            <a:off x="582168" y="319405"/>
            <a:ext cx="10515600" cy="540131"/>
          </a:xfrm>
        </p:spPr>
        <p:txBody>
          <a:bodyPr>
            <a:normAutofit/>
          </a:bodyPr>
          <a:lstStyle/>
          <a:p>
            <a:r>
              <a:rPr lang="en-US" sz="3200" dirty="0"/>
              <a:t>Installation CMD</a:t>
            </a:r>
            <a:endParaRPr lang="en-IN" sz="3200" dirty="0"/>
          </a:p>
        </p:txBody>
      </p:sp>
      <p:sp>
        <p:nvSpPr>
          <p:cNvPr id="3" name="Content Placeholder 2">
            <a:extLst>
              <a:ext uri="{FF2B5EF4-FFF2-40B4-BE49-F238E27FC236}">
                <a16:creationId xmlns:a16="http://schemas.microsoft.com/office/drawing/2014/main" id="{5DE3DAB4-186A-94A5-5EA4-EB704F2E2DF6}"/>
              </a:ext>
            </a:extLst>
          </p:cNvPr>
          <p:cNvSpPr>
            <a:spLocks noGrp="1"/>
          </p:cNvSpPr>
          <p:nvPr>
            <p:ph idx="1"/>
          </p:nvPr>
        </p:nvSpPr>
        <p:spPr>
          <a:xfrm>
            <a:off x="582168" y="942389"/>
            <a:ext cx="4815840" cy="466344"/>
          </a:xfrm>
        </p:spPr>
        <p:txBody>
          <a:bodyPr>
            <a:normAutofit/>
          </a:bodyPr>
          <a:lstStyle/>
          <a:p>
            <a:pPr marL="0" indent="0">
              <a:buNone/>
            </a:pPr>
            <a:r>
              <a:rPr lang="en-US" sz="2000" dirty="0" err="1">
                <a:solidFill>
                  <a:srgbClr val="00B050"/>
                </a:solidFill>
                <a:latin typeface="Georgia" panose="02040502050405020303" pitchFamily="18" charset="0"/>
              </a:rPr>
              <a:t>gh</a:t>
            </a:r>
            <a:r>
              <a:rPr lang="en-US" sz="2000" dirty="0">
                <a:solidFill>
                  <a:srgbClr val="00B050"/>
                </a:solidFill>
                <a:latin typeface="Georgia" panose="02040502050405020303" pitchFamily="18" charset="0"/>
              </a:rPr>
              <a:t> extension install </a:t>
            </a:r>
            <a:r>
              <a:rPr lang="en-US" sz="2000" dirty="0" err="1">
                <a:solidFill>
                  <a:srgbClr val="00B050"/>
                </a:solidFill>
                <a:latin typeface="Georgia" panose="02040502050405020303" pitchFamily="18" charset="0"/>
              </a:rPr>
              <a:t>github</a:t>
            </a:r>
            <a:r>
              <a:rPr lang="en-US" sz="2000" dirty="0">
                <a:solidFill>
                  <a:srgbClr val="00B050"/>
                </a:solidFill>
                <a:latin typeface="Georgia" panose="02040502050405020303" pitchFamily="18" charset="0"/>
              </a:rPr>
              <a:t>/</a:t>
            </a:r>
            <a:r>
              <a:rPr lang="en-US" sz="2000" dirty="0" err="1">
                <a:solidFill>
                  <a:srgbClr val="00B050"/>
                </a:solidFill>
                <a:latin typeface="Georgia" panose="02040502050405020303" pitchFamily="18" charset="0"/>
              </a:rPr>
              <a:t>gh</a:t>
            </a:r>
            <a:r>
              <a:rPr lang="en-US" sz="2000" dirty="0">
                <a:solidFill>
                  <a:srgbClr val="00B050"/>
                </a:solidFill>
                <a:latin typeface="Georgia" panose="02040502050405020303" pitchFamily="18" charset="0"/>
              </a:rPr>
              <a:t>-copilot</a:t>
            </a:r>
            <a:endParaRPr lang="en-IN" sz="2000" dirty="0">
              <a:solidFill>
                <a:srgbClr val="00B050"/>
              </a:solidFill>
              <a:latin typeface="Georgia" panose="02040502050405020303" pitchFamily="18" charset="0"/>
            </a:endParaRPr>
          </a:p>
        </p:txBody>
      </p:sp>
      <p:sp>
        <p:nvSpPr>
          <p:cNvPr id="4" name="Footer Placeholder 3">
            <a:extLst>
              <a:ext uri="{FF2B5EF4-FFF2-40B4-BE49-F238E27FC236}">
                <a16:creationId xmlns:a16="http://schemas.microsoft.com/office/drawing/2014/main" id="{4C1DC8C2-AB55-FF1C-A196-AEDF69A3D23E}"/>
              </a:ext>
            </a:extLst>
          </p:cNvPr>
          <p:cNvSpPr>
            <a:spLocks noGrp="1"/>
          </p:cNvSpPr>
          <p:nvPr>
            <p:ph type="ftr" sz="quarter" idx="11"/>
          </p:nvPr>
        </p:nvSpPr>
        <p:spPr/>
        <p:txBody>
          <a:bodyPr/>
          <a:lstStyle/>
          <a:p>
            <a:r>
              <a:rPr lang="en-IN"/>
              <a:t>Github Copilot</a:t>
            </a:r>
          </a:p>
        </p:txBody>
      </p:sp>
      <p:sp>
        <p:nvSpPr>
          <p:cNvPr id="5" name="Slide Number Placeholder 4">
            <a:extLst>
              <a:ext uri="{FF2B5EF4-FFF2-40B4-BE49-F238E27FC236}">
                <a16:creationId xmlns:a16="http://schemas.microsoft.com/office/drawing/2014/main" id="{54E8AC5C-DE48-84BB-2BB2-79C12A65B076}"/>
              </a:ext>
            </a:extLst>
          </p:cNvPr>
          <p:cNvSpPr>
            <a:spLocks noGrp="1"/>
          </p:cNvSpPr>
          <p:nvPr>
            <p:ph type="sldNum" sz="quarter" idx="12"/>
          </p:nvPr>
        </p:nvSpPr>
        <p:spPr/>
        <p:txBody>
          <a:bodyPr/>
          <a:lstStyle/>
          <a:p>
            <a:fld id="{29B05113-9F0C-4603-AE28-CF02F3225AAF}" type="slidenum">
              <a:rPr lang="en-IN" smtClean="0"/>
              <a:t>20</a:t>
            </a:fld>
            <a:endParaRPr lang="en-IN"/>
          </a:p>
        </p:txBody>
      </p:sp>
      <p:pic>
        <p:nvPicPr>
          <p:cNvPr id="7" name="Picture 6">
            <a:extLst>
              <a:ext uri="{FF2B5EF4-FFF2-40B4-BE49-F238E27FC236}">
                <a16:creationId xmlns:a16="http://schemas.microsoft.com/office/drawing/2014/main" id="{CC406BD7-0F20-F896-7D91-5713DA0835DA}"/>
              </a:ext>
            </a:extLst>
          </p:cNvPr>
          <p:cNvPicPr>
            <a:picLocks noChangeAspect="1"/>
          </p:cNvPicPr>
          <p:nvPr/>
        </p:nvPicPr>
        <p:blipFill>
          <a:blip r:embed="rId2"/>
          <a:stretch>
            <a:fillRect/>
          </a:stretch>
        </p:blipFill>
        <p:spPr>
          <a:xfrm>
            <a:off x="582168" y="1491586"/>
            <a:ext cx="9527788" cy="2659790"/>
          </a:xfrm>
          <a:prstGeom prst="rect">
            <a:avLst/>
          </a:prstGeom>
        </p:spPr>
      </p:pic>
    </p:spTree>
    <p:extLst>
      <p:ext uri="{BB962C8B-B14F-4D97-AF65-F5344CB8AC3E}">
        <p14:creationId xmlns:p14="http://schemas.microsoft.com/office/powerpoint/2010/main" val="3069868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B5F91-73B6-8230-61F9-B7A1F553AA86}"/>
              </a:ext>
            </a:extLst>
          </p:cNvPr>
          <p:cNvSpPr>
            <a:spLocks noGrp="1"/>
          </p:cNvSpPr>
          <p:nvPr>
            <p:ph type="title"/>
          </p:nvPr>
        </p:nvSpPr>
        <p:spPr>
          <a:xfrm>
            <a:off x="838200" y="365125"/>
            <a:ext cx="6806184" cy="704723"/>
          </a:xfrm>
        </p:spPr>
        <p:txBody>
          <a:bodyPr>
            <a:normAutofit/>
          </a:bodyPr>
          <a:lstStyle/>
          <a:p>
            <a:r>
              <a:rPr lang="en-IN" sz="2800" dirty="0">
                <a:latin typeface="Calibri" panose="020F0502020204030204" pitchFamily="34" charset="0"/>
                <a:ea typeface="Calibri" panose="020F0502020204030204" pitchFamily="34" charset="0"/>
                <a:cs typeface="Calibri" panose="020F0502020204030204" pitchFamily="34" charset="0"/>
              </a:rPr>
              <a:t>Explain a command:</a:t>
            </a:r>
            <a:r>
              <a:rPr lang="en-IN" sz="2800" dirty="0">
                <a:solidFill>
                  <a:srgbClr val="00B050"/>
                </a:solidFill>
                <a:latin typeface="Georgia" panose="02040502050405020303" pitchFamily="18" charset="0"/>
              </a:rPr>
              <a:t> </a:t>
            </a:r>
            <a:r>
              <a:rPr lang="en-IN" sz="2800" dirty="0" err="1">
                <a:solidFill>
                  <a:srgbClr val="00B050"/>
                </a:solidFill>
                <a:latin typeface="Georgia" panose="02040502050405020303" pitchFamily="18" charset="0"/>
              </a:rPr>
              <a:t>gh</a:t>
            </a:r>
            <a:r>
              <a:rPr lang="en-IN" sz="2800" dirty="0">
                <a:solidFill>
                  <a:srgbClr val="00B050"/>
                </a:solidFill>
                <a:latin typeface="Georgia" panose="02040502050405020303" pitchFamily="18" charset="0"/>
              </a:rPr>
              <a:t> copilot explain</a:t>
            </a:r>
          </a:p>
        </p:txBody>
      </p:sp>
      <p:pic>
        <p:nvPicPr>
          <p:cNvPr id="7" name="Content Placeholder 6">
            <a:extLst>
              <a:ext uri="{FF2B5EF4-FFF2-40B4-BE49-F238E27FC236}">
                <a16:creationId xmlns:a16="http://schemas.microsoft.com/office/drawing/2014/main" id="{BD28D855-74A9-D2B7-AE0D-145E4AD2EC23}"/>
              </a:ext>
            </a:extLst>
          </p:cNvPr>
          <p:cNvPicPr>
            <a:picLocks noGrp="1" noChangeAspect="1"/>
          </p:cNvPicPr>
          <p:nvPr>
            <p:ph idx="1"/>
          </p:nvPr>
        </p:nvPicPr>
        <p:blipFill>
          <a:blip r:embed="rId2"/>
          <a:stretch>
            <a:fillRect/>
          </a:stretch>
        </p:blipFill>
        <p:spPr>
          <a:xfrm>
            <a:off x="781514" y="1315584"/>
            <a:ext cx="10902228" cy="3274704"/>
          </a:xfrm>
        </p:spPr>
      </p:pic>
      <p:sp>
        <p:nvSpPr>
          <p:cNvPr id="4" name="Footer Placeholder 3">
            <a:extLst>
              <a:ext uri="{FF2B5EF4-FFF2-40B4-BE49-F238E27FC236}">
                <a16:creationId xmlns:a16="http://schemas.microsoft.com/office/drawing/2014/main" id="{5E3A96F4-E484-871C-4560-A573B6B9E3CC}"/>
              </a:ext>
            </a:extLst>
          </p:cNvPr>
          <p:cNvSpPr>
            <a:spLocks noGrp="1"/>
          </p:cNvSpPr>
          <p:nvPr>
            <p:ph type="ftr" sz="quarter" idx="11"/>
          </p:nvPr>
        </p:nvSpPr>
        <p:spPr/>
        <p:txBody>
          <a:bodyPr/>
          <a:lstStyle/>
          <a:p>
            <a:r>
              <a:rPr lang="en-IN"/>
              <a:t>Github Copilot</a:t>
            </a:r>
          </a:p>
        </p:txBody>
      </p:sp>
      <p:sp>
        <p:nvSpPr>
          <p:cNvPr id="5" name="Slide Number Placeholder 4">
            <a:extLst>
              <a:ext uri="{FF2B5EF4-FFF2-40B4-BE49-F238E27FC236}">
                <a16:creationId xmlns:a16="http://schemas.microsoft.com/office/drawing/2014/main" id="{617C6B8B-7BE0-249F-D0F8-837BFD3146B7}"/>
              </a:ext>
            </a:extLst>
          </p:cNvPr>
          <p:cNvSpPr>
            <a:spLocks noGrp="1"/>
          </p:cNvSpPr>
          <p:nvPr>
            <p:ph type="sldNum" sz="quarter" idx="12"/>
          </p:nvPr>
        </p:nvSpPr>
        <p:spPr/>
        <p:txBody>
          <a:bodyPr/>
          <a:lstStyle/>
          <a:p>
            <a:fld id="{29B05113-9F0C-4603-AE28-CF02F3225AAF}" type="slidenum">
              <a:rPr lang="en-IN" smtClean="0"/>
              <a:t>21</a:t>
            </a:fld>
            <a:endParaRPr lang="en-IN"/>
          </a:p>
        </p:txBody>
      </p:sp>
    </p:spTree>
    <p:extLst>
      <p:ext uri="{BB962C8B-B14F-4D97-AF65-F5344CB8AC3E}">
        <p14:creationId xmlns:p14="http://schemas.microsoft.com/office/powerpoint/2010/main" val="2846842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E2C8F-1D57-EAA4-274B-A72C084291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9D4755-E25A-D092-DD2E-B559C9ACEE22}"/>
              </a:ext>
            </a:extLst>
          </p:cNvPr>
          <p:cNvSpPr>
            <a:spLocks noGrp="1"/>
          </p:cNvSpPr>
          <p:nvPr>
            <p:ph type="title"/>
          </p:nvPr>
        </p:nvSpPr>
        <p:spPr>
          <a:xfrm>
            <a:off x="838200" y="365125"/>
            <a:ext cx="6806184" cy="704723"/>
          </a:xfrm>
        </p:spPr>
        <p:txBody>
          <a:bodyPr>
            <a:normAutofit/>
          </a:bodyPr>
          <a:lstStyle/>
          <a:p>
            <a:r>
              <a:rPr lang="en-IN" sz="2800" dirty="0">
                <a:latin typeface="Calibri" panose="020F0502020204030204" pitchFamily="34" charset="0"/>
                <a:ea typeface="Calibri" panose="020F0502020204030204" pitchFamily="34" charset="0"/>
                <a:cs typeface="Calibri" panose="020F0502020204030204" pitchFamily="34" charset="0"/>
              </a:rPr>
              <a:t>Suggest a command:</a:t>
            </a:r>
            <a:r>
              <a:rPr lang="en-IN" sz="2800" dirty="0">
                <a:solidFill>
                  <a:srgbClr val="00B050"/>
                </a:solidFill>
                <a:latin typeface="Georgia" panose="02040502050405020303" pitchFamily="18" charset="0"/>
              </a:rPr>
              <a:t> </a:t>
            </a:r>
            <a:r>
              <a:rPr lang="en-IN" sz="2800" dirty="0" err="1">
                <a:solidFill>
                  <a:srgbClr val="00B050"/>
                </a:solidFill>
                <a:latin typeface="Georgia" panose="02040502050405020303" pitchFamily="18" charset="0"/>
              </a:rPr>
              <a:t>gh</a:t>
            </a:r>
            <a:r>
              <a:rPr lang="en-IN" sz="2800" dirty="0">
                <a:solidFill>
                  <a:srgbClr val="00B050"/>
                </a:solidFill>
                <a:latin typeface="Georgia" panose="02040502050405020303" pitchFamily="18" charset="0"/>
              </a:rPr>
              <a:t> copilot suggest</a:t>
            </a:r>
          </a:p>
        </p:txBody>
      </p:sp>
      <p:pic>
        <p:nvPicPr>
          <p:cNvPr id="7" name="Content Placeholder 6">
            <a:extLst>
              <a:ext uri="{FF2B5EF4-FFF2-40B4-BE49-F238E27FC236}">
                <a16:creationId xmlns:a16="http://schemas.microsoft.com/office/drawing/2014/main" id="{74A40616-5D6B-B5A9-6889-55207E7795C9}"/>
              </a:ext>
            </a:extLst>
          </p:cNvPr>
          <p:cNvPicPr>
            <a:picLocks noGrp="1" noChangeAspect="1"/>
          </p:cNvPicPr>
          <p:nvPr>
            <p:ph idx="1"/>
          </p:nvPr>
        </p:nvPicPr>
        <p:blipFill>
          <a:blip r:embed="rId2"/>
          <a:stretch>
            <a:fillRect/>
          </a:stretch>
        </p:blipFill>
        <p:spPr>
          <a:xfrm>
            <a:off x="781514" y="1315584"/>
            <a:ext cx="10141167" cy="3046104"/>
          </a:xfrm>
        </p:spPr>
      </p:pic>
      <p:sp>
        <p:nvSpPr>
          <p:cNvPr id="4" name="Footer Placeholder 3">
            <a:extLst>
              <a:ext uri="{FF2B5EF4-FFF2-40B4-BE49-F238E27FC236}">
                <a16:creationId xmlns:a16="http://schemas.microsoft.com/office/drawing/2014/main" id="{17CE2D09-510D-B2AD-31FC-7BC3A7D4C808}"/>
              </a:ext>
            </a:extLst>
          </p:cNvPr>
          <p:cNvSpPr>
            <a:spLocks noGrp="1"/>
          </p:cNvSpPr>
          <p:nvPr>
            <p:ph type="ftr" sz="quarter" idx="11"/>
          </p:nvPr>
        </p:nvSpPr>
        <p:spPr/>
        <p:txBody>
          <a:bodyPr/>
          <a:lstStyle/>
          <a:p>
            <a:r>
              <a:rPr lang="en-IN"/>
              <a:t>Github Copilot</a:t>
            </a:r>
          </a:p>
        </p:txBody>
      </p:sp>
      <p:sp>
        <p:nvSpPr>
          <p:cNvPr id="5" name="Slide Number Placeholder 4">
            <a:extLst>
              <a:ext uri="{FF2B5EF4-FFF2-40B4-BE49-F238E27FC236}">
                <a16:creationId xmlns:a16="http://schemas.microsoft.com/office/drawing/2014/main" id="{6462231D-6948-D995-3B3D-3B39E00CD8C2}"/>
              </a:ext>
            </a:extLst>
          </p:cNvPr>
          <p:cNvSpPr>
            <a:spLocks noGrp="1"/>
          </p:cNvSpPr>
          <p:nvPr>
            <p:ph type="sldNum" sz="quarter" idx="12"/>
          </p:nvPr>
        </p:nvSpPr>
        <p:spPr/>
        <p:txBody>
          <a:bodyPr/>
          <a:lstStyle/>
          <a:p>
            <a:fld id="{29B05113-9F0C-4603-AE28-CF02F3225AAF}" type="slidenum">
              <a:rPr lang="en-IN" smtClean="0"/>
              <a:t>22</a:t>
            </a:fld>
            <a:endParaRPr lang="en-IN"/>
          </a:p>
        </p:txBody>
      </p:sp>
    </p:spTree>
    <p:extLst>
      <p:ext uri="{BB962C8B-B14F-4D97-AF65-F5344CB8AC3E}">
        <p14:creationId xmlns:p14="http://schemas.microsoft.com/office/powerpoint/2010/main" val="1019328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24BD81-1A49-D710-2C92-CC17547D05E1}"/>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C36A43B5-B986-1AD7-AAD9-6750C91E8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09C680B5-22E4-4838-2CE7-80C9C9284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195AD96-24EE-3235-C308-1AD8F516A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FC23D0D-E7A1-85F8-BDF9-3832A8FEB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A26BAAA-2596-F3D6-7412-881F5EE80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ooter Placeholder 3">
            <a:extLst>
              <a:ext uri="{FF2B5EF4-FFF2-40B4-BE49-F238E27FC236}">
                <a16:creationId xmlns:a16="http://schemas.microsoft.com/office/drawing/2014/main" id="{514403CF-2DB3-2364-330A-4AF829910F9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Github Copilot</a:t>
            </a:r>
          </a:p>
        </p:txBody>
      </p:sp>
      <p:sp>
        <p:nvSpPr>
          <p:cNvPr id="5" name="Slide Number Placeholder 4">
            <a:extLst>
              <a:ext uri="{FF2B5EF4-FFF2-40B4-BE49-F238E27FC236}">
                <a16:creationId xmlns:a16="http://schemas.microsoft.com/office/drawing/2014/main" id="{1143795D-F8F0-5817-A348-26F9D05DB023}"/>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29B05113-9F0C-4603-AE28-CF02F3225AAF}" type="slidenum">
              <a:rPr lang="en-US" smtClean="0">
                <a:solidFill>
                  <a:schemeClr val="tx1">
                    <a:tint val="75000"/>
                  </a:schemeClr>
                </a:solidFill>
              </a:rPr>
              <a:pPr>
                <a:spcAft>
                  <a:spcPts val="600"/>
                </a:spcAft>
              </a:pPr>
              <a:t>23</a:t>
            </a:fld>
            <a:endParaRPr lang="en-US">
              <a:solidFill>
                <a:schemeClr val="tx1">
                  <a:tint val="75000"/>
                </a:schemeClr>
              </a:solidFill>
            </a:endParaRPr>
          </a:p>
        </p:txBody>
      </p:sp>
      <p:sp>
        <p:nvSpPr>
          <p:cNvPr id="24" name="Isosceles Triangle 23">
            <a:extLst>
              <a:ext uri="{FF2B5EF4-FFF2-40B4-BE49-F238E27FC236}">
                <a16:creationId xmlns:a16="http://schemas.microsoft.com/office/drawing/2014/main" id="{E1AB691E-383E-5F80-944B-DE1947101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278A8FB-DCB3-44A0-E611-C84C2923A48E}"/>
              </a:ext>
            </a:extLst>
          </p:cNvPr>
          <p:cNvPicPr>
            <a:picLocks noChangeAspect="1"/>
          </p:cNvPicPr>
          <p:nvPr/>
        </p:nvPicPr>
        <p:blipFill>
          <a:blip r:embed="rId2"/>
          <a:stretch>
            <a:fillRect/>
          </a:stretch>
        </p:blipFill>
        <p:spPr>
          <a:xfrm>
            <a:off x="3595078" y="1760219"/>
            <a:ext cx="5210255" cy="3373641"/>
          </a:xfrm>
          <a:prstGeom prst="rect">
            <a:avLst/>
          </a:prstGeom>
          <a:ln>
            <a:noFill/>
          </a:ln>
        </p:spPr>
      </p:pic>
      <p:sp>
        <p:nvSpPr>
          <p:cNvPr id="26" name="Isosceles Triangle 25">
            <a:extLst>
              <a:ext uri="{FF2B5EF4-FFF2-40B4-BE49-F238E27FC236}">
                <a16:creationId xmlns:a16="http://schemas.microsoft.com/office/drawing/2014/main" id="{A97AD964-9036-FE62-4301-6626FC9EF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9117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B3F5C3-C681-9497-14E8-52B6F84539A5}"/>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3000" b="1" kern="1200">
                <a:solidFill>
                  <a:schemeClr val="tx1"/>
                </a:solidFill>
                <a:latin typeface="+mj-lt"/>
                <a:ea typeface="+mj-ea"/>
                <a:cs typeface="+mj-cs"/>
              </a:rPr>
              <a:t>How GitHub Copilot Works: The Workflow</a:t>
            </a:r>
            <a:endParaRPr lang="en-US" sz="3000" kern="1200">
              <a:solidFill>
                <a:schemeClr val="tx1"/>
              </a:solidFill>
              <a:latin typeface="+mj-lt"/>
              <a:ea typeface="+mj-ea"/>
              <a:cs typeface="+mj-cs"/>
            </a:endParaRPr>
          </a:p>
        </p:txBody>
      </p:sp>
      <p:sp>
        <p:nvSpPr>
          <p:cNvPr id="5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64E7D29-4BB7-AB99-46F3-D652A7999D51}"/>
              </a:ext>
            </a:extLst>
          </p:cNvPr>
          <p:cNvSpPr txBox="1"/>
          <p:nvPr/>
        </p:nvSpPr>
        <p:spPr>
          <a:xfrm>
            <a:off x="4459224" y="451643"/>
            <a:ext cx="7254240" cy="1463040"/>
          </a:xfrm>
          <a:prstGeom prst="rect">
            <a:avLst/>
          </a:prstGeom>
        </p:spPr>
        <p:txBody>
          <a:bodyPr vert="horz" lIns="91440" tIns="45720" rIns="91440" bIns="45720" rtlCol="0" anchor="ctr">
            <a:noAutofit/>
          </a:bodyPr>
          <a:lstStyle/>
          <a:p>
            <a:pPr marL="400050" indent="-228600">
              <a:lnSpc>
                <a:spcPct val="90000"/>
              </a:lnSpc>
              <a:spcAft>
                <a:spcPts val="60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Codex is trained on high-quality code repos on GitHub developed by Microsoft partner OpenAI.</a:t>
            </a:r>
          </a:p>
          <a:p>
            <a:pPr marL="400050" indent="-228600">
              <a:lnSpc>
                <a:spcPct val="90000"/>
              </a:lnSpc>
              <a:spcAft>
                <a:spcPts val="600"/>
              </a:spcAft>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Open AI Codex </a:t>
            </a:r>
            <a:r>
              <a:rPr lang="en-US" sz="2000" dirty="0">
                <a:latin typeface="Calibri" panose="020F0502020204030204" pitchFamily="34" charset="0"/>
                <a:ea typeface="Calibri" panose="020F0502020204030204" pitchFamily="34" charset="0"/>
                <a:cs typeface="Calibri" panose="020F0502020204030204" pitchFamily="34" charset="0"/>
              </a:rPr>
              <a:t>an improved descendent of GPT-3 (Generative Pre-trained Transformer) that can translate natural language into code.</a:t>
            </a:r>
          </a:p>
        </p:txBody>
      </p:sp>
      <p:pic>
        <p:nvPicPr>
          <p:cNvPr id="13" name="Content Placeholder 12" descr="A screen shot of a computer&#10;&#10;AI-generated content may be incorrect.">
            <a:extLst>
              <a:ext uri="{FF2B5EF4-FFF2-40B4-BE49-F238E27FC236}">
                <a16:creationId xmlns:a16="http://schemas.microsoft.com/office/drawing/2014/main" id="{A8787B5E-409A-5F5E-55FA-F293049380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1291" y="2051208"/>
            <a:ext cx="9061651" cy="4349592"/>
          </a:xfrm>
          <a:prstGeom prst="rect">
            <a:avLst/>
          </a:prstGeom>
        </p:spPr>
      </p:pic>
      <p:sp>
        <p:nvSpPr>
          <p:cNvPr id="4" name="Footer Placeholder 3">
            <a:extLst>
              <a:ext uri="{FF2B5EF4-FFF2-40B4-BE49-F238E27FC236}">
                <a16:creationId xmlns:a16="http://schemas.microsoft.com/office/drawing/2014/main" id="{9368E7A2-EEAB-4743-DF78-7D9823ED5EB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Github Copilot</a:t>
            </a:r>
          </a:p>
        </p:txBody>
      </p:sp>
      <p:sp>
        <p:nvSpPr>
          <p:cNvPr id="5" name="Slide Number Placeholder 4">
            <a:extLst>
              <a:ext uri="{FF2B5EF4-FFF2-40B4-BE49-F238E27FC236}">
                <a16:creationId xmlns:a16="http://schemas.microsoft.com/office/drawing/2014/main" id="{FA6F7470-57E1-4EDA-1A28-3D662EF1871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B05113-9F0C-4603-AE28-CF02F3225AAF}" type="slidenum">
              <a:rPr lang="en-US" smtClean="0">
                <a:solidFill>
                  <a:schemeClr val="tx1">
                    <a:tint val="75000"/>
                  </a:schemeClr>
                </a:solidFill>
              </a:rPr>
              <a:pPr>
                <a:spcAft>
                  <a:spcPts val="600"/>
                </a:spcAft>
              </a:pPr>
              <a:t>24</a:t>
            </a:fld>
            <a:endParaRPr lang="en-US">
              <a:solidFill>
                <a:schemeClr val="tx1">
                  <a:tint val="75000"/>
                </a:schemeClr>
              </a:solidFill>
            </a:endParaRPr>
          </a:p>
        </p:txBody>
      </p:sp>
    </p:spTree>
    <p:extLst>
      <p:ext uri="{BB962C8B-B14F-4D97-AF65-F5344CB8AC3E}">
        <p14:creationId xmlns:p14="http://schemas.microsoft.com/office/powerpoint/2010/main" val="178816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EE9140-C90E-0362-4EF4-CEDAB8EBB6D2}"/>
              </a:ext>
            </a:extLst>
          </p:cNvPr>
          <p:cNvSpPr>
            <a:spLocks noGrp="1"/>
          </p:cNvSpPr>
          <p:nvPr>
            <p:ph type="title"/>
          </p:nvPr>
        </p:nvSpPr>
        <p:spPr>
          <a:xfrm>
            <a:off x="630936" y="639520"/>
            <a:ext cx="3429000" cy="1719072"/>
          </a:xfrm>
        </p:spPr>
        <p:txBody>
          <a:bodyPr anchor="b">
            <a:normAutofit/>
          </a:bodyPr>
          <a:lstStyle/>
          <a:p>
            <a:r>
              <a:rPr lang="en-IN" sz="5400" b="1" dirty="0"/>
              <a:t>Inbound Flow</a:t>
            </a:r>
            <a:endParaRPr lang="en-IN" sz="5400" dirty="0"/>
          </a:p>
        </p:txBody>
      </p:sp>
      <p:sp>
        <p:nvSpPr>
          <p:cNvPr id="24"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B7A248-A8E4-2179-60A9-54BF5CEFA992}"/>
              </a:ext>
            </a:extLst>
          </p:cNvPr>
          <p:cNvSpPr>
            <a:spLocks noGrp="1"/>
          </p:cNvSpPr>
          <p:nvPr>
            <p:ph idx="1"/>
          </p:nvPr>
        </p:nvSpPr>
        <p:spPr>
          <a:xfrm>
            <a:off x="316992" y="2807208"/>
            <a:ext cx="5495544" cy="3410712"/>
          </a:xfrm>
        </p:spPr>
        <p:txBody>
          <a:bodyPr anchor="t">
            <a:noAutofit/>
          </a:bodyPr>
          <a:lstStyle/>
          <a:p>
            <a:pPr marL="514350" indent="-514350">
              <a:buFont typeface="+mj-lt"/>
              <a:buAutoNum type="arabicPeriod"/>
            </a:pPr>
            <a:r>
              <a:rPr lang="en-US" sz="1800" dirty="0">
                <a:latin typeface="Calibri" panose="020F0502020204030204" pitchFamily="34" charset="0"/>
                <a:ea typeface="Calibri" panose="020F0502020204030204" pitchFamily="34" charset="0"/>
                <a:cs typeface="Calibri" panose="020F0502020204030204" pitchFamily="34" charset="0"/>
              </a:rPr>
              <a:t>Secure prompt transmission and context gathering</a:t>
            </a:r>
          </a:p>
          <a:p>
            <a:pPr marL="457200" indent="-457200">
              <a:buFont typeface="+mj-lt"/>
              <a:buAutoNum type="arabicPeriod"/>
            </a:pPr>
            <a:r>
              <a:rPr lang="en-IN" sz="1800" dirty="0">
                <a:latin typeface="Calibri" panose="020F0502020204030204" pitchFamily="34" charset="0"/>
                <a:ea typeface="Calibri" panose="020F0502020204030204" pitchFamily="34" charset="0"/>
                <a:cs typeface="Calibri" panose="020F0502020204030204" pitchFamily="34" charset="0"/>
              </a:rPr>
              <a:t>Proxy filter - </a:t>
            </a:r>
            <a:r>
              <a:rPr lang="en-US" sz="1800" dirty="0">
                <a:latin typeface="Calibri" panose="020F0502020204030204" pitchFamily="34" charset="0"/>
                <a:ea typeface="Calibri" panose="020F0502020204030204" pitchFamily="34" charset="0"/>
                <a:cs typeface="Calibri" panose="020F0502020204030204" pitchFamily="34" charset="0"/>
              </a:rPr>
              <a:t>traffic, blocking attempts to hack the prompt</a:t>
            </a:r>
            <a:endParaRPr lang="en-IN" sz="18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mj-lt"/>
              <a:buAutoNum type="arabicPeriod"/>
            </a:pPr>
            <a:r>
              <a:rPr lang="en-IN" sz="1800" dirty="0">
                <a:latin typeface="Calibri" panose="020F0502020204030204" pitchFamily="34" charset="0"/>
                <a:ea typeface="Calibri" panose="020F0502020204030204" pitchFamily="34" charset="0"/>
                <a:cs typeface="Calibri" panose="020F0502020204030204" pitchFamily="34" charset="0"/>
              </a:rPr>
              <a:t>Toxicity filtering (</a:t>
            </a:r>
            <a:r>
              <a:rPr lang="en-US" sz="1800" dirty="0">
                <a:latin typeface="Calibri" panose="020F0502020204030204" pitchFamily="34" charset="0"/>
                <a:ea typeface="Calibri" panose="020F0502020204030204" pitchFamily="34" charset="0"/>
                <a:cs typeface="Calibri" panose="020F0502020204030204" pitchFamily="34" charset="0"/>
              </a:rPr>
              <a:t>Hate speech, Inappropriate content, </a:t>
            </a:r>
            <a:r>
              <a:rPr lang="en-IN" sz="1800" dirty="0">
                <a:latin typeface="Calibri" panose="020F0502020204030204" pitchFamily="34" charset="0"/>
                <a:ea typeface="Calibri" panose="020F0502020204030204" pitchFamily="34" charset="0"/>
                <a:cs typeface="Calibri" panose="020F0502020204030204" pitchFamily="34" charset="0"/>
              </a:rPr>
              <a:t>Personal data</a:t>
            </a:r>
            <a:r>
              <a:rPr lang="en-US" sz="1800" dirty="0">
                <a:latin typeface="Calibri" panose="020F0502020204030204" pitchFamily="34" charset="0"/>
                <a:ea typeface="Calibri" panose="020F0502020204030204" pitchFamily="34" charset="0"/>
                <a:cs typeface="Calibri" panose="020F0502020204030204" pitchFamily="34" charset="0"/>
              </a:rPr>
              <a:t>)</a:t>
            </a:r>
          </a:p>
          <a:p>
            <a:pPr marL="457200" indent="-457200">
              <a:buFont typeface="+mj-lt"/>
              <a:buAutoNum type="arabicPeriod"/>
            </a:pPr>
            <a:r>
              <a:rPr lang="en-US" sz="1800" dirty="0">
                <a:latin typeface="Calibri" panose="020F0502020204030204" pitchFamily="34" charset="0"/>
                <a:ea typeface="Calibri" panose="020F0502020204030204" pitchFamily="34" charset="0"/>
                <a:cs typeface="Calibri" panose="020F0502020204030204" pitchFamily="34" charset="0"/>
              </a:rPr>
              <a:t>Code generation with LLM - </a:t>
            </a:r>
            <a:r>
              <a:rPr lang="en-IN" sz="1800" dirty="0">
                <a:latin typeface="Calibri" panose="020F0502020204030204" pitchFamily="34" charset="0"/>
                <a:ea typeface="Calibri" panose="020F0502020204030204" pitchFamily="34" charset="0"/>
                <a:cs typeface="Calibri" panose="020F0502020204030204" pitchFamily="34" charset="0"/>
              </a:rPr>
              <a:t>generate appropriate code suggestions based on </a:t>
            </a:r>
            <a:r>
              <a:rPr lang="en-US" sz="1800" dirty="0">
                <a:latin typeface="Calibri" panose="020F0502020204030204" pitchFamily="34" charset="0"/>
                <a:ea typeface="Calibri" panose="020F0502020204030204" pitchFamily="34" charset="0"/>
                <a:cs typeface="Calibri" panose="020F0502020204030204" pitchFamily="34" charset="0"/>
              </a:rPr>
              <a:t>prompt and the surrounding context, ensuring that the generated code is relevant, functional, and aligned with project-specific requirements.</a:t>
            </a:r>
            <a:br>
              <a:rPr lang="en-US" sz="1800" dirty="0">
                <a:latin typeface="Calibri" panose="020F0502020204030204" pitchFamily="34" charset="0"/>
                <a:ea typeface="Calibri" panose="020F0502020204030204" pitchFamily="34" charset="0"/>
                <a:cs typeface="Calibri" panose="020F0502020204030204" pitchFamily="34" charset="0"/>
              </a:rPr>
            </a:br>
            <a:endParaRPr lang="en-IN" sz="1800" dirty="0">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0E1D32B-4DA7-061F-A915-1FDB0FF1A451}"/>
              </a:ext>
            </a:extLst>
          </p:cNvPr>
          <p:cNvPicPr>
            <a:picLocks noChangeAspect="1"/>
          </p:cNvPicPr>
          <p:nvPr/>
        </p:nvPicPr>
        <p:blipFill>
          <a:blip r:embed="rId2"/>
          <a:stretch>
            <a:fillRect/>
          </a:stretch>
        </p:blipFill>
        <p:spPr>
          <a:xfrm>
            <a:off x="5812536" y="1420317"/>
            <a:ext cx="6379464" cy="4465624"/>
          </a:xfrm>
          <a:prstGeom prst="rect">
            <a:avLst/>
          </a:prstGeom>
        </p:spPr>
      </p:pic>
      <p:sp>
        <p:nvSpPr>
          <p:cNvPr id="4" name="Footer Placeholder 3">
            <a:extLst>
              <a:ext uri="{FF2B5EF4-FFF2-40B4-BE49-F238E27FC236}">
                <a16:creationId xmlns:a16="http://schemas.microsoft.com/office/drawing/2014/main" id="{BF1EA830-C9B9-043C-3702-AB1A7E89A682}"/>
              </a:ext>
            </a:extLst>
          </p:cNvPr>
          <p:cNvSpPr>
            <a:spLocks noGrp="1"/>
          </p:cNvSpPr>
          <p:nvPr>
            <p:ph type="ftr" sz="quarter" idx="11"/>
          </p:nvPr>
        </p:nvSpPr>
        <p:spPr>
          <a:xfrm>
            <a:off x="4038600" y="6356350"/>
            <a:ext cx="4114800" cy="365125"/>
          </a:xfrm>
        </p:spPr>
        <p:txBody>
          <a:bodyPr>
            <a:normAutofit/>
          </a:bodyPr>
          <a:lstStyle/>
          <a:p>
            <a:pPr>
              <a:spcAft>
                <a:spcPts val="600"/>
              </a:spcAft>
            </a:pPr>
            <a:r>
              <a:rPr lang="en-IN"/>
              <a:t>Github Copilot</a:t>
            </a:r>
          </a:p>
        </p:txBody>
      </p:sp>
      <p:sp>
        <p:nvSpPr>
          <p:cNvPr id="5" name="Slide Number Placeholder 4">
            <a:extLst>
              <a:ext uri="{FF2B5EF4-FFF2-40B4-BE49-F238E27FC236}">
                <a16:creationId xmlns:a16="http://schemas.microsoft.com/office/drawing/2014/main" id="{C7B12158-19D2-CFD4-B073-CC9B161CDB7D}"/>
              </a:ext>
            </a:extLst>
          </p:cNvPr>
          <p:cNvSpPr>
            <a:spLocks noGrp="1"/>
          </p:cNvSpPr>
          <p:nvPr>
            <p:ph type="sldNum" sz="quarter" idx="12"/>
          </p:nvPr>
        </p:nvSpPr>
        <p:spPr>
          <a:xfrm>
            <a:off x="8610600" y="6356350"/>
            <a:ext cx="2743200" cy="365125"/>
          </a:xfrm>
        </p:spPr>
        <p:txBody>
          <a:bodyPr>
            <a:normAutofit/>
          </a:bodyPr>
          <a:lstStyle/>
          <a:p>
            <a:pPr>
              <a:spcAft>
                <a:spcPts val="600"/>
              </a:spcAft>
            </a:pPr>
            <a:fld id="{29B05113-9F0C-4603-AE28-CF02F3225AAF}" type="slidenum">
              <a:rPr lang="en-IN" smtClean="0"/>
              <a:pPr>
                <a:spcAft>
                  <a:spcPts val="600"/>
                </a:spcAft>
              </a:pPr>
              <a:t>25</a:t>
            </a:fld>
            <a:endParaRPr lang="en-IN"/>
          </a:p>
        </p:txBody>
      </p:sp>
    </p:spTree>
    <p:extLst>
      <p:ext uri="{BB962C8B-B14F-4D97-AF65-F5344CB8AC3E}">
        <p14:creationId xmlns:p14="http://schemas.microsoft.com/office/powerpoint/2010/main" val="441875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8C8087-D1B9-8FE4-7861-734DD68FF832}"/>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3345A2-384F-B0A0-0706-D372ADCC5D50}"/>
              </a:ext>
            </a:extLst>
          </p:cNvPr>
          <p:cNvSpPr>
            <a:spLocks noGrp="1"/>
          </p:cNvSpPr>
          <p:nvPr>
            <p:ph type="title"/>
          </p:nvPr>
        </p:nvSpPr>
        <p:spPr>
          <a:xfrm>
            <a:off x="630936" y="639520"/>
            <a:ext cx="3429000" cy="1719072"/>
          </a:xfrm>
        </p:spPr>
        <p:txBody>
          <a:bodyPr anchor="b">
            <a:normAutofit/>
          </a:bodyPr>
          <a:lstStyle/>
          <a:p>
            <a:r>
              <a:rPr lang="en-IN" sz="5400" b="1" dirty="0"/>
              <a:t>Outbound Flow</a:t>
            </a:r>
            <a:endParaRPr lang="en-IN" sz="5400" dirty="0"/>
          </a:p>
        </p:txBody>
      </p:sp>
      <p:sp>
        <p:nvSpPr>
          <p:cNvPr id="2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534677-05A9-A51B-6BC7-B5DE672C1AEA}"/>
              </a:ext>
            </a:extLst>
          </p:cNvPr>
          <p:cNvSpPr>
            <a:spLocks noGrp="1"/>
          </p:cNvSpPr>
          <p:nvPr>
            <p:ph idx="1"/>
          </p:nvPr>
        </p:nvSpPr>
        <p:spPr>
          <a:xfrm>
            <a:off x="335280" y="2807207"/>
            <a:ext cx="5364480" cy="3914267"/>
          </a:xfrm>
        </p:spPr>
        <p:txBody>
          <a:bodyPr anchor="t">
            <a:noAutofit/>
          </a:bodyPr>
          <a:lstStyle/>
          <a:p>
            <a:r>
              <a:rPr lang="en-IN" dirty="0">
                <a:latin typeface="Calibri" panose="020F0502020204030204" pitchFamily="34" charset="0"/>
                <a:ea typeface="Calibri" panose="020F0502020204030204" pitchFamily="34" charset="0"/>
                <a:cs typeface="Calibri" panose="020F0502020204030204" pitchFamily="34" charset="0"/>
              </a:rPr>
              <a:t>Post-processing and response validation</a:t>
            </a:r>
          </a:p>
          <a:p>
            <a:r>
              <a:rPr lang="en-US" dirty="0">
                <a:latin typeface="Calibri" panose="020F0502020204030204" pitchFamily="34" charset="0"/>
                <a:ea typeface="Calibri" panose="020F0502020204030204" pitchFamily="34" charset="0"/>
                <a:cs typeface="Calibri" panose="020F0502020204030204" pitchFamily="34" charset="0"/>
              </a:rPr>
              <a:t>Suggestion delivery and feedback loop initiation</a:t>
            </a:r>
          </a:p>
          <a:p>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51904850-0161-EB30-97FD-C405261CB21B}"/>
              </a:ext>
            </a:extLst>
          </p:cNvPr>
          <p:cNvPicPr>
            <a:picLocks noChangeAspect="1"/>
          </p:cNvPicPr>
          <p:nvPr/>
        </p:nvPicPr>
        <p:blipFill>
          <a:blip r:embed="rId2"/>
          <a:stretch>
            <a:fillRect/>
          </a:stretch>
        </p:blipFill>
        <p:spPr>
          <a:xfrm>
            <a:off x="5421630" y="1480391"/>
            <a:ext cx="6640830" cy="4737529"/>
          </a:xfrm>
          <a:prstGeom prst="rect">
            <a:avLst/>
          </a:prstGeom>
        </p:spPr>
      </p:pic>
      <p:sp>
        <p:nvSpPr>
          <p:cNvPr id="4" name="Footer Placeholder 3">
            <a:extLst>
              <a:ext uri="{FF2B5EF4-FFF2-40B4-BE49-F238E27FC236}">
                <a16:creationId xmlns:a16="http://schemas.microsoft.com/office/drawing/2014/main" id="{0BAC6D8D-25AE-A398-5AE1-FA8BA19BD4D2}"/>
              </a:ext>
            </a:extLst>
          </p:cNvPr>
          <p:cNvSpPr>
            <a:spLocks noGrp="1"/>
          </p:cNvSpPr>
          <p:nvPr>
            <p:ph type="ftr" sz="quarter" idx="11"/>
          </p:nvPr>
        </p:nvSpPr>
        <p:spPr>
          <a:xfrm>
            <a:off x="4038600" y="6356350"/>
            <a:ext cx="4114800" cy="365125"/>
          </a:xfrm>
        </p:spPr>
        <p:txBody>
          <a:bodyPr>
            <a:normAutofit/>
          </a:bodyPr>
          <a:lstStyle/>
          <a:p>
            <a:pPr>
              <a:spcAft>
                <a:spcPts val="600"/>
              </a:spcAft>
            </a:pPr>
            <a:r>
              <a:rPr lang="en-IN"/>
              <a:t>Github Copilot</a:t>
            </a:r>
          </a:p>
        </p:txBody>
      </p:sp>
      <p:sp>
        <p:nvSpPr>
          <p:cNvPr id="5" name="Slide Number Placeholder 4">
            <a:extLst>
              <a:ext uri="{FF2B5EF4-FFF2-40B4-BE49-F238E27FC236}">
                <a16:creationId xmlns:a16="http://schemas.microsoft.com/office/drawing/2014/main" id="{C64C6DB4-1CED-2CF1-A26F-CFE2AF831E3B}"/>
              </a:ext>
            </a:extLst>
          </p:cNvPr>
          <p:cNvSpPr>
            <a:spLocks noGrp="1"/>
          </p:cNvSpPr>
          <p:nvPr>
            <p:ph type="sldNum" sz="quarter" idx="12"/>
          </p:nvPr>
        </p:nvSpPr>
        <p:spPr>
          <a:xfrm>
            <a:off x="8610600" y="6356350"/>
            <a:ext cx="2743200" cy="365125"/>
          </a:xfrm>
        </p:spPr>
        <p:txBody>
          <a:bodyPr>
            <a:normAutofit/>
          </a:bodyPr>
          <a:lstStyle/>
          <a:p>
            <a:pPr>
              <a:spcAft>
                <a:spcPts val="600"/>
              </a:spcAft>
            </a:pPr>
            <a:fld id="{29B05113-9F0C-4603-AE28-CF02F3225AAF}" type="slidenum">
              <a:rPr lang="en-IN"/>
              <a:pPr>
                <a:spcAft>
                  <a:spcPts val="600"/>
                </a:spcAft>
              </a:pPr>
              <a:t>26</a:t>
            </a:fld>
            <a:endParaRPr lang="en-IN"/>
          </a:p>
        </p:txBody>
      </p:sp>
    </p:spTree>
    <p:extLst>
      <p:ext uri="{BB962C8B-B14F-4D97-AF65-F5344CB8AC3E}">
        <p14:creationId xmlns:p14="http://schemas.microsoft.com/office/powerpoint/2010/main" val="3866215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7B1A83-A246-ADA1-64F9-2B24B4C916C9}"/>
              </a:ext>
            </a:extLst>
          </p:cNvPr>
          <p:cNvSpPr>
            <a:spLocks noGrp="1"/>
          </p:cNvSpPr>
          <p:nvPr>
            <p:ph type="title"/>
          </p:nvPr>
        </p:nvSpPr>
        <p:spPr>
          <a:xfrm>
            <a:off x="630936" y="640080"/>
            <a:ext cx="4818888" cy="1481328"/>
          </a:xfrm>
        </p:spPr>
        <p:txBody>
          <a:bodyPr anchor="b">
            <a:normAutofit/>
          </a:bodyPr>
          <a:lstStyle/>
          <a:p>
            <a:r>
              <a:rPr lang="en-IN" sz="5000" dirty="0"/>
              <a:t>Large Language Model (</a:t>
            </a:r>
            <a:r>
              <a:rPr lang="en-US" sz="5000" dirty="0"/>
              <a:t>LLM)</a:t>
            </a:r>
            <a:endParaRPr lang="en-IN" sz="5000" dirty="0"/>
          </a:p>
        </p:txBody>
      </p:sp>
      <p:sp>
        <p:nvSpPr>
          <p:cNvPr id="34"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894DC97-638E-55BD-E5C5-F6485A712A43}"/>
              </a:ext>
            </a:extLst>
          </p:cNvPr>
          <p:cNvSpPr>
            <a:spLocks noGrp="1"/>
          </p:cNvSpPr>
          <p:nvPr>
            <p:ph idx="1"/>
          </p:nvPr>
        </p:nvSpPr>
        <p:spPr>
          <a:xfrm>
            <a:off x="271705" y="2764934"/>
            <a:ext cx="6915479" cy="3547872"/>
          </a:xfrm>
        </p:spPr>
        <p:txBody>
          <a:bodyPr anchor="t">
            <a:no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GitHub Copilot is an AI-powered coding assistant developed by GitHub in collaboration with OpenAI. </a:t>
            </a:r>
          </a:p>
          <a:p>
            <a:r>
              <a:rPr lang="en-US" sz="2400" dirty="0">
                <a:latin typeface="Calibri" panose="020F0502020204030204" pitchFamily="34" charset="0"/>
                <a:ea typeface="Calibri" panose="020F0502020204030204" pitchFamily="34" charset="0"/>
                <a:cs typeface="Calibri" panose="020F0502020204030204" pitchFamily="34" charset="0"/>
              </a:rPr>
              <a:t>It uses a large language model (LLM), specifically based on </a:t>
            </a:r>
            <a:r>
              <a:rPr lang="en-US" sz="2400" b="1" dirty="0">
                <a:latin typeface="Calibri" panose="020F0502020204030204" pitchFamily="34" charset="0"/>
                <a:ea typeface="Calibri" panose="020F0502020204030204" pitchFamily="34" charset="0"/>
                <a:cs typeface="Calibri" panose="020F0502020204030204" pitchFamily="34" charset="0"/>
              </a:rPr>
              <a:t>OpenAI Codex</a:t>
            </a:r>
            <a:r>
              <a:rPr lang="en-US" sz="2400" dirty="0">
                <a:latin typeface="Calibri" panose="020F0502020204030204" pitchFamily="34" charset="0"/>
                <a:ea typeface="Calibri" panose="020F0502020204030204" pitchFamily="34" charset="0"/>
                <a:cs typeface="Calibri" panose="020F0502020204030204" pitchFamily="34" charset="0"/>
              </a:rPr>
              <a:t>, which is a derivative of the GPT (Generative Pre-trained Transformer) series fine-tuned on a large dataset of public code from GitHub and other sources.</a:t>
            </a:r>
          </a:p>
          <a:p>
            <a:r>
              <a:rPr lang="en-US" sz="2400" dirty="0">
                <a:latin typeface="Calibri" panose="020F0502020204030204" pitchFamily="34" charset="0"/>
                <a:ea typeface="Calibri" panose="020F0502020204030204" pitchFamily="34" charset="0"/>
                <a:cs typeface="Calibri" panose="020F0502020204030204" pitchFamily="34" charset="0"/>
              </a:rPr>
              <a:t>powered by more advanced LLMs like GPT-4.</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9B540209-E089-70A7-0CC9-E8A2D786F0C6}"/>
              </a:ext>
            </a:extLst>
          </p:cNvPr>
          <p:cNvPicPr>
            <a:picLocks noChangeAspect="1"/>
          </p:cNvPicPr>
          <p:nvPr/>
        </p:nvPicPr>
        <p:blipFill>
          <a:blip r:embed="rId2"/>
          <a:stretch>
            <a:fillRect/>
          </a:stretch>
        </p:blipFill>
        <p:spPr>
          <a:xfrm>
            <a:off x="7166986" y="2628409"/>
            <a:ext cx="4875444" cy="3144660"/>
          </a:xfrm>
          <a:prstGeom prst="rect">
            <a:avLst/>
          </a:prstGeom>
        </p:spPr>
      </p:pic>
      <p:sp>
        <p:nvSpPr>
          <p:cNvPr id="4" name="Footer Placeholder 3">
            <a:extLst>
              <a:ext uri="{FF2B5EF4-FFF2-40B4-BE49-F238E27FC236}">
                <a16:creationId xmlns:a16="http://schemas.microsoft.com/office/drawing/2014/main" id="{AA395947-B558-936E-C889-4BEBBA624E4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IN"/>
              <a:t>Github Copilot</a:t>
            </a:r>
          </a:p>
        </p:txBody>
      </p:sp>
      <p:sp>
        <p:nvSpPr>
          <p:cNvPr id="5" name="Slide Number Placeholder 4">
            <a:extLst>
              <a:ext uri="{FF2B5EF4-FFF2-40B4-BE49-F238E27FC236}">
                <a16:creationId xmlns:a16="http://schemas.microsoft.com/office/drawing/2014/main" id="{EFE780E8-0919-3F15-3916-B22A6A31BEB1}"/>
              </a:ext>
            </a:extLst>
          </p:cNvPr>
          <p:cNvSpPr>
            <a:spLocks noGrp="1"/>
          </p:cNvSpPr>
          <p:nvPr>
            <p:ph type="sldNum" sz="quarter" idx="12"/>
          </p:nvPr>
        </p:nvSpPr>
        <p:spPr>
          <a:xfrm>
            <a:off x="8610600" y="6356350"/>
            <a:ext cx="2743200" cy="365125"/>
          </a:xfrm>
        </p:spPr>
        <p:txBody>
          <a:bodyPr>
            <a:normAutofit/>
          </a:bodyPr>
          <a:lstStyle/>
          <a:p>
            <a:pPr>
              <a:spcAft>
                <a:spcPts val="600"/>
              </a:spcAft>
            </a:pPr>
            <a:fld id="{29B05113-9F0C-4603-AE28-CF02F3225AAF}" type="slidenum">
              <a:rPr lang="en-IN" smtClean="0"/>
              <a:pPr>
                <a:spcAft>
                  <a:spcPts val="600"/>
                </a:spcAft>
              </a:pPr>
              <a:t>27</a:t>
            </a:fld>
            <a:endParaRPr lang="en-IN"/>
          </a:p>
        </p:txBody>
      </p:sp>
    </p:spTree>
    <p:extLst>
      <p:ext uri="{BB962C8B-B14F-4D97-AF65-F5344CB8AC3E}">
        <p14:creationId xmlns:p14="http://schemas.microsoft.com/office/powerpoint/2010/main" val="4194411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57F57-3E99-8777-90A0-03A88DD049D1}"/>
              </a:ext>
            </a:extLst>
          </p:cNvPr>
          <p:cNvSpPr>
            <a:spLocks noGrp="1"/>
          </p:cNvSpPr>
          <p:nvPr>
            <p:ph type="title"/>
          </p:nvPr>
        </p:nvSpPr>
        <p:spPr>
          <a:xfrm>
            <a:off x="326136" y="231294"/>
            <a:ext cx="6074664" cy="702187"/>
          </a:xfrm>
        </p:spPr>
        <p:txBody>
          <a:bodyPr>
            <a:normAutofit/>
          </a:bodyPr>
          <a:lstStyle/>
          <a:p>
            <a:r>
              <a:rPr lang="en-IN" sz="3600" dirty="0"/>
              <a:t>Fill-In-the-Middle (</a:t>
            </a:r>
            <a:r>
              <a:rPr lang="en-US" sz="3600" dirty="0"/>
              <a:t>FIM) Model</a:t>
            </a:r>
            <a:endParaRPr lang="en-IN" sz="3600" dirty="0"/>
          </a:p>
        </p:txBody>
      </p:sp>
      <p:sp>
        <p:nvSpPr>
          <p:cNvPr id="3" name="Content Placeholder 2">
            <a:extLst>
              <a:ext uri="{FF2B5EF4-FFF2-40B4-BE49-F238E27FC236}">
                <a16:creationId xmlns:a16="http://schemas.microsoft.com/office/drawing/2014/main" id="{8A1BE0C3-B903-B670-BA59-F519E031BE73}"/>
              </a:ext>
            </a:extLst>
          </p:cNvPr>
          <p:cNvSpPr>
            <a:spLocks noGrp="1"/>
          </p:cNvSpPr>
          <p:nvPr>
            <p:ph idx="1"/>
          </p:nvPr>
        </p:nvSpPr>
        <p:spPr>
          <a:xfrm>
            <a:off x="326136" y="3764807"/>
            <a:ext cx="5449824" cy="2543850"/>
          </a:xfrm>
          <a:solidFill>
            <a:schemeClr val="tx2">
              <a:lumMod val="10000"/>
              <a:lumOff val="90000"/>
            </a:schemeClr>
          </a:solidFill>
          <a:ln>
            <a:solidFill>
              <a:schemeClr val="accent1"/>
            </a:solidFill>
          </a:ln>
        </p:spPr>
        <p:txBody>
          <a:bodyPr>
            <a:normAutofit lnSpcReduction="10000"/>
          </a:bodyPr>
          <a:lstStyle/>
          <a:p>
            <a:pPr marL="0" indent="0">
              <a:lnSpc>
                <a:spcPct val="100000"/>
              </a:lnSpc>
              <a:buNone/>
            </a:pPr>
            <a:r>
              <a:rPr lang="en-US" sz="1800" b="1" dirty="0">
                <a:latin typeface="Calibri" panose="020F0502020204030204" pitchFamily="34" charset="0"/>
                <a:ea typeface="Calibri" panose="020F0502020204030204" pitchFamily="34" charset="0"/>
                <a:cs typeface="Calibri" panose="020F0502020204030204" pitchFamily="34" charset="0"/>
              </a:rPr>
              <a:t>Why FIM is important for Copilot</a:t>
            </a:r>
          </a:p>
          <a:p>
            <a:pPr>
              <a:lnSpc>
                <a:spcPct val="100000"/>
              </a:lnSpc>
            </a:pPr>
            <a:r>
              <a:rPr lang="en-US" sz="1800" dirty="0">
                <a:latin typeface="Calibri" panose="020F0502020204030204" pitchFamily="34" charset="0"/>
                <a:ea typeface="Calibri" panose="020F0502020204030204" pitchFamily="34" charset="0"/>
                <a:cs typeface="Calibri" panose="020F0502020204030204" pitchFamily="34" charset="0"/>
              </a:rPr>
              <a:t>Developers often </a:t>
            </a:r>
            <a:r>
              <a:rPr lang="en-US" sz="1800" b="1" dirty="0">
                <a:latin typeface="Calibri" panose="020F0502020204030204" pitchFamily="34" charset="0"/>
                <a:ea typeface="Calibri" panose="020F0502020204030204" pitchFamily="34" charset="0"/>
                <a:cs typeface="Calibri" panose="020F0502020204030204" pitchFamily="34" charset="0"/>
              </a:rPr>
              <a:t>edit existing code</a:t>
            </a:r>
            <a:r>
              <a:rPr lang="en-US" sz="1800" dirty="0">
                <a:latin typeface="Calibri" panose="020F0502020204030204" pitchFamily="34" charset="0"/>
                <a:ea typeface="Calibri" panose="020F0502020204030204" pitchFamily="34" charset="0"/>
                <a:cs typeface="Calibri" panose="020F0502020204030204" pitchFamily="34" charset="0"/>
              </a:rPr>
              <a:t>, not just write from scratch.</a:t>
            </a:r>
          </a:p>
          <a:p>
            <a:r>
              <a:rPr lang="en-US" sz="1800" dirty="0">
                <a:latin typeface="Calibri" panose="020F0502020204030204" pitchFamily="34" charset="0"/>
                <a:ea typeface="Calibri" panose="020F0502020204030204" pitchFamily="34" charset="0"/>
                <a:cs typeface="Calibri" panose="020F0502020204030204" pitchFamily="34" charset="0"/>
              </a:rPr>
              <a:t>FIM allows Copilot to consider both the code </a:t>
            </a:r>
            <a:r>
              <a:rPr lang="en-US" sz="1800" b="1" dirty="0">
                <a:latin typeface="Calibri" panose="020F0502020204030204" pitchFamily="34" charset="0"/>
                <a:ea typeface="Calibri" panose="020F0502020204030204" pitchFamily="34" charset="0"/>
                <a:cs typeface="Calibri" panose="020F0502020204030204" pitchFamily="34" charset="0"/>
              </a:rPr>
              <a:t>before and after</a:t>
            </a:r>
            <a:r>
              <a:rPr lang="en-US" sz="1800" dirty="0">
                <a:latin typeface="Calibri" panose="020F0502020204030204" pitchFamily="34" charset="0"/>
                <a:ea typeface="Calibri" panose="020F0502020204030204" pitchFamily="34" charset="0"/>
                <a:cs typeface="Calibri" panose="020F0502020204030204" pitchFamily="34" charset="0"/>
              </a:rPr>
              <a:t> the cursor.</a:t>
            </a:r>
          </a:p>
          <a:p>
            <a:pPr>
              <a:lnSpc>
                <a:spcPct val="150000"/>
              </a:lnSpc>
            </a:pPr>
            <a:r>
              <a:rPr lang="en-US" sz="1800" dirty="0">
                <a:latin typeface="Calibri" panose="020F0502020204030204" pitchFamily="34" charset="0"/>
                <a:ea typeface="Calibri" panose="020F0502020204030204" pitchFamily="34" charset="0"/>
                <a:cs typeface="Calibri" panose="020F0502020204030204" pitchFamily="34" charset="0"/>
              </a:rPr>
              <a:t>This makes suggestions </a:t>
            </a:r>
            <a:r>
              <a:rPr lang="en-US" sz="1800" b="1" dirty="0">
                <a:latin typeface="Calibri" panose="020F0502020204030204" pitchFamily="34" charset="0"/>
                <a:ea typeface="Calibri" panose="020F0502020204030204" pitchFamily="34" charset="0"/>
                <a:cs typeface="Calibri" panose="020F0502020204030204" pitchFamily="34" charset="0"/>
              </a:rPr>
              <a:t>context-aware</a:t>
            </a:r>
            <a:r>
              <a:rPr lang="en-US" sz="1800" dirty="0">
                <a:latin typeface="Calibri" panose="020F0502020204030204" pitchFamily="34" charset="0"/>
                <a:ea typeface="Calibri" panose="020F0502020204030204" pitchFamily="34" charset="0"/>
                <a:cs typeface="Calibri" panose="020F0502020204030204" pitchFamily="34" charset="0"/>
              </a:rPr>
              <a:t>, improving completions in the middle of a function, class, or file.</a:t>
            </a:r>
            <a:endParaRPr lang="en-IN" sz="1800" dirty="0">
              <a:latin typeface="Calibri" panose="020F0502020204030204" pitchFamily="34" charset="0"/>
              <a:ea typeface="Calibri" panose="020F0502020204030204" pitchFamily="34" charset="0"/>
              <a:cs typeface="Calibri" panose="020F0502020204030204" pitchFamily="34" charset="0"/>
            </a:endParaRPr>
          </a:p>
        </p:txBody>
      </p:sp>
      <p:sp>
        <p:nvSpPr>
          <p:cNvPr id="4" name="Footer Placeholder 3">
            <a:extLst>
              <a:ext uri="{FF2B5EF4-FFF2-40B4-BE49-F238E27FC236}">
                <a16:creationId xmlns:a16="http://schemas.microsoft.com/office/drawing/2014/main" id="{D3A30E9B-671C-13F8-0574-79C446245E73}"/>
              </a:ext>
            </a:extLst>
          </p:cNvPr>
          <p:cNvSpPr>
            <a:spLocks noGrp="1"/>
          </p:cNvSpPr>
          <p:nvPr>
            <p:ph type="ftr" sz="quarter" idx="11"/>
          </p:nvPr>
        </p:nvSpPr>
        <p:spPr/>
        <p:txBody>
          <a:bodyPr/>
          <a:lstStyle/>
          <a:p>
            <a:r>
              <a:rPr lang="en-IN" dirty="0" err="1"/>
              <a:t>Github</a:t>
            </a:r>
            <a:r>
              <a:rPr lang="en-IN" dirty="0"/>
              <a:t> Copilot</a:t>
            </a:r>
          </a:p>
        </p:txBody>
      </p:sp>
      <p:sp>
        <p:nvSpPr>
          <p:cNvPr id="5" name="Slide Number Placeholder 4">
            <a:extLst>
              <a:ext uri="{FF2B5EF4-FFF2-40B4-BE49-F238E27FC236}">
                <a16:creationId xmlns:a16="http://schemas.microsoft.com/office/drawing/2014/main" id="{E6582867-8A52-FC3B-2F38-F83C225F7A80}"/>
              </a:ext>
            </a:extLst>
          </p:cNvPr>
          <p:cNvSpPr>
            <a:spLocks noGrp="1"/>
          </p:cNvSpPr>
          <p:nvPr>
            <p:ph type="sldNum" sz="quarter" idx="12"/>
          </p:nvPr>
        </p:nvSpPr>
        <p:spPr/>
        <p:txBody>
          <a:bodyPr/>
          <a:lstStyle/>
          <a:p>
            <a:fld id="{29B05113-9F0C-4603-AE28-CF02F3225AAF}" type="slidenum">
              <a:rPr lang="en-IN" smtClean="0"/>
              <a:t>28</a:t>
            </a:fld>
            <a:endParaRPr lang="en-IN"/>
          </a:p>
        </p:txBody>
      </p:sp>
      <p:sp>
        <p:nvSpPr>
          <p:cNvPr id="7" name="TextBox 6">
            <a:extLst>
              <a:ext uri="{FF2B5EF4-FFF2-40B4-BE49-F238E27FC236}">
                <a16:creationId xmlns:a16="http://schemas.microsoft.com/office/drawing/2014/main" id="{B2610A42-CAAA-9EF9-2371-382E606ED109}"/>
              </a:ext>
            </a:extLst>
          </p:cNvPr>
          <p:cNvSpPr txBox="1"/>
          <p:nvPr/>
        </p:nvSpPr>
        <p:spPr>
          <a:xfrm>
            <a:off x="6236208" y="3786579"/>
            <a:ext cx="5629656" cy="2308324"/>
          </a:xfrm>
          <a:prstGeom prst="rect">
            <a:avLst/>
          </a:prstGeom>
          <a:solidFill>
            <a:schemeClr val="tx2">
              <a:lumMod val="10000"/>
              <a:lumOff val="90000"/>
            </a:schemeClr>
          </a:solidFill>
          <a:ln>
            <a:solidFill>
              <a:schemeClr val="accent1"/>
            </a:solidFill>
          </a:ln>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How it works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During training, code is randomly split into </a:t>
            </a:r>
            <a:r>
              <a:rPr lang="en-US" i="1" dirty="0">
                <a:latin typeface="Calibri" panose="020F0502020204030204" pitchFamily="34" charset="0"/>
                <a:ea typeface="Calibri" panose="020F0502020204030204" pitchFamily="34" charset="0"/>
                <a:cs typeface="Calibri" panose="020F0502020204030204" pitchFamily="34" charset="0"/>
              </a:rPr>
              <a:t>prefix + middle + suffix</a:t>
            </a:r>
            <a:r>
              <a:rPr lang="en-US" dirty="0">
                <a:latin typeface="Calibri" panose="020F0502020204030204" pitchFamily="34" charset="0"/>
                <a:ea typeface="Calibri" panose="020F0502020204030204" pitchFamily="34" charset="0"/>
                <a:cs typeface="Calibri" panose="020F0502020204030204" pitchFamily="34" charset="0"/>
              </a:rPr>
              <a:t>.</a:t>
            </a:r>
          </a:p>
          <a:p>
            <a:pPr marL="285750" indent="-285750">
              <a:lnSpc>
                <a:spcPct val="150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The model learns to reconstruct the </a:t>
            </a:r>
            <a:r>
              <a:rPr lang="en-US" i="1" dirty="0">
                <a:latin typeface="Calibri" panose="020F0502020204030204" pitchFamily="34" charset="0"/>
                <a:ea typeface="Calibri" panose="020F0502020204030204" pitchFamily="34" charset="0"/>
                <a:cs typeface="Calibri" panose="020F0502020204030204" pitchFamily="34" charset="0"/>
              </a:rPr>
              <a:t>middle</a:t>
            </a:r>
            <a:r>
              <a:rPr lang="en-US" dirty="0">
                <a:latin typeface="Calibri" panose="020F0502020204030204" pitchFamily="34" charset="0"/>
                <a:ea typeface="Calibri" panose="020F0502020204030204" pitchFamily="34" charset="0"/>
                <a:cs typeface="Calibri" panose="020F0502020204030204" pitchFamily="34" charset="0"/>
              </a:rPr>
              <a:t> given the prefix and suffix.</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This makes it more powerful for IDE use cases compared to plain left-to-right models.</a:t>
            </a:r>
          </a:p>
        </p:txBody>
      </p:sp>
      <p:pic>
        <p:nvPicPr>
          <p:cNvPr id="9" name="Picture 8">
            <a:extLst>
              <a:ext uri="{FF2B5EF4-FFF2-40B4-BE49-F238E27FC236}">
                <a16:creationId xmlns:a16="http://schemas.microsoft.com/office/drawing/2014/main" id="{E3839907-E4CB-1B99-305E-F9376FE08D96}"/>
              </a:ext>
            </a:extLst>
          </p:cNvPr>
          <p:cNvPicPr>
            <a:picLocks noChangeAspect="1"/>
          </p:cNvPicPr>
          <p:nvPr/>
        </p:nvPicPr>
        <p:blipFill>
          <a:blip r:embed="rId2"/>
          <a:stretch>
            <a:fillRect/>
          </a:stretch>
        </p:blipFill>
        <p:spPr>
          <a:xfrm>
            <a:off x="1197423" y="1586508"/>
            <a:ext cx="3147468" cy="197043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40BECFCB-8F89-36EC-CEC9-C1F5A3BEDDA5}"/>
              </a:ext>
            </a:extLst>
          </p:cNvPr>
          <p:cNvPicPr>
            <a:picLocks noChangeAspect="1"/>
          </p:cNvPicPr>
          <p:nvPr/>
        </p:nvPicPr>
        <p:blipFill>
          <a:blip r:embed="rId3"/>
          <a:stretch>
            <a:fillRect/>
          </a:stretch>
        </p:blipFill>
        <p:spPr>
          <a:xfrm>
            <a:off x="9562289" y="2151955"/>
            <a:ext cx="2303575" cy="811380"/>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94A00140-438A-5ABF-46CD-33FF8AC878DE}"/>
              </a:ext>
            </a:extLst>
          </p:cNvPr>
          <p:cNvSpPr txBox="1"/>
          <p:nvPr/>
        </p:nvSpPr>
        <p:spPr>
          <a:xfrm>
            <a:off x="430911" y="1138884"/>
            <a:ext cx="8431364" cy="369332"/>
          </a:xfrm>
          <a:prstGeom prst="rect">
            <a:avLst/>
          </a:prstGeom>
          <a:noFill/>
        </p:spPr>
        <p:txBody>
          <a:bodyPr wrap="square">
            <a:spAutoFit/>
          </a:bodyPr>
          <a:lstStyle/>
          <a:p>
            <a:r>
              <a:rPr lang="en-US" dirty="0"/>
              <a:t>FIM models are trained to </a:t>
            </a:r>
            <a:r>
              <a:rPr lang="en-US" b="1" dirty="0"/>
              <a:t>fill in missing code between a prefix and a suffix</a:t>
            </a:r>
            <a:r>
              <a:rPr lang="en-US" dirty="0"/>
              <a:t>.</a:t>
            </a:r>
            <a:endParaRPr lang="en-IN" dirty="0"/>
          </a:p>
        </p:txBody>
      </p:sp>
      <p:cxnSp>
        <p:nvCxnSpPr>
          <p:cNvPr id="16" name="Straight Arrow Connector 15">
            <a:extLst>
              <a:ext uri="{FF2B5EF4-FFF2-40B4-BE49-F238E27FC236}">
                <a16:creationId xmlns:a16="http://schemas.microsoft.com/office/drawing/2014/main" id="{2B3A3C4E-5506-CD69-97FB-AC9815F1BD15}"/>
              </a:ext>
            </a:extLst>
          </p:cNvPr>
          <p:cNvCxnSpPr>
            <a:stCxn id="9" idx="3"/>
            <a:endCxn id="11" idx="1"/>
          </p:cNvCxnSpPr>
          <p:nvPr/>
        </p:nvCxnSpPr>
        <p:spPr>
          <a:xfrm flipV="1">
            <a:off x="4344891" y="2557645"/>
            <a:ext cx="5217398" cy="1408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90E78143-ECEC-D86F-E0E7-54978F70B099}"/>
              </a:ext>
            </a:extLst>
          </p:cNvPr>
          <p:cNvSpPr txBox="1"/>
          <p:nvPr/>
        </p:nvSpPr>
        <p:spPr>
          <a:xfrm>
            <a:off x="5137306" y="2040005"/>
            <a:ext cx="3792382" cy="923330"/>
          </a:xfrm>
          <a:prstGeom prst="rect">
            <a:avLst/>
          </a:prstGeom>
          <a:noFill/>
          <a:ln>
            <a:solidFill>
              <a:schemeClr val="accent1"/>
            </a:solidFill>
          </a:ln>
        </p:spPr>
        <p:txBody>
          <a:bodyPr wrap="square" rtlCol="0">
            <a:spAutoFit/>
          </a:bodyPr>
          <a:lstStyle/>
          <a:p>
            <a:r>
              <a:rPr lang="en-US" dirty="0"/>
              <a:t>The model fills the gap in the middle</a:t>
            </a:r>
          </a:p>
          <a:p>
            <a:r>
              <a:rPr lang="en-US" dirty="0"/>
              <a:t> </a:t>
            </a:r>
          </a:p>
          <a:p>
            <a:r>
              <a:rPr lang="en-US" dirty="0"/>
              <a:t>with the correct implementation:</a:t>
            </a:r>
          </a:p>
        </p:txBody>
      </p:sp>
    </p:spTree>
    <p:extLst>
      <p:ext uri="{BB962C8B-B14F-4D97-AF65-F5344CB8AC3E}">
        <p14:creationId xmlns:p14="http://schemas.microsoft.com/office/powerpoint/2010/main" val="2663624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ooter Placeholder 3">
            <a:extLst>
              <a:ext uri="{FF2B5EF4-FFF2-40B4-BE49-F238E27FC236}">
                <a16:creationId xmlns:a16="http://schemas.microsoft.com/office/drawing/2014/main" id="{DEBE40D2-0475-6D17-17CB-C7EC8A5423D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Github Copilot</a:t>
            </a:r>
          </a:p>
        </p:txBody>
      </p:sp>
      <p:sp>
        <p:nvSpPr>
          <p:cNvPr id="5" name="Slide Number Placeholder 4">
            <a:extLst>
              <a:ext uri="{FF2B5EF4-FFF2-40B4-BE49-F238E27FC236}">
                <a16:creationId xmlns:a16="http://schemas.microsoft.com/office/drawing/2014/main" id="{17620C0C-B02A-02E4-455F-C2E4A0E607C6}"/>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29B05113-9F0C-4603-AE28-CF02F3225AAF}" type="slidenum">
              <a:rPr lang="en-US" smtClean="0">
                <a:solidFill>
                  <a:schemeClr val="tx1">
                    <a:tint val="75000"/>
                  </a:schemeClr>
                </a:solidFill>
              </a:rPr>
              <a:pPr>
                <a:spcAft>
                  <a:spcPts val="600"/>
                </a:spcAft>
              </a:pPr>
              <a:t>29</a:t>
            </a:fld>
            <a:endParaRPr lang="en-US">
              <a:solidFill>
                <a:schemeClr val="tx1">
                  <a:tint val="75000"/>
                </a:schemeClr>
              </a:solidFill>
            </a:endParaRPr>
          </a:p>
        </p:txBody>
      </p:sp>
      <p:sp>
        <p:nvSpPr>
          <p:cNvPr id="32" name="Isosceles Triangle 3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6">
            <a:extLst>
              <a:ext uri="{FF2B5EF4-FFF2-40B4-BE49-F238E27FC236}">
                <a16:creationId xmlns:a16="http://schemas.microsoft.com/office/drawing/2014/main" id="{BFF81A75-480C-F641-D589-4D8B8BF596E5}"/>
              </a:ext>
            </a:extLst>
          </p:cNvPr>
          <p:cNvPicPr>
            <a:picLocks noGrp="1" noChangeAspect="1"/>
          </p:cNvPicPr>
          <p:nvPr>
            <p:ph idx="1"/>
          </p:nvPr>
        </p:nvPicPr>
        <p:blipFill>
          <a:blip r:embed="rId2"/>
          <a:stretch>
            <a:fillRect/>
          </a:stretch>
        </p:blipFill>
        <p:spPr>
          <a:xfrm>
            <a:off x="2598761" y="1410082"/>
            <a:ext cx="6757882" cy="4037835"/>
          </a:xfrm>
          <a:prstGeom prst="rect">
            <a:avLst/>
          </a:prstGeom>
          <a:ln>
            <a:noFill/>
          </a:ln>
        </p:spPr>
      </p:pic>
      <p:sp>
        <p:nvSpPr>
          <p:cNvPr id="34" name="Isosceles Triangle 3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9794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C4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E78EB0-FC65-9F92-8B1B-111CCE2E044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a:solidFill>
                  <a:srgbClr val="FFFFFF"/>
                </a:solidFill>
                <a:latin typeface="+mj-lt"/>
                <a:ea typeface="+mj-ea"/>
                <a:cs typeface="+mj-cs"/>
              </a:rPr>
              <a:t>Microsoft</a:t>
            </a:r>
            <a:r>
              <a:rPr lang="en-US" sz="2600" kern="1200">
                <a:solidFill>
                  <a:srgbClr val="FFFFFF"/>
                </a:solidFill>
                <a:latin typeface="+mj-lt"/>
                <a:ea typeface="+mj-ea"/>
                <a:cs typeface="+mj-cs"/>
              </a:rPr>
              <a:t> </a:t>
            </a:r>
            <a:br>
              <a:rPr lang="en-US" sz="2600" kern="1200">
                <a:solidFill>
                  <a:srgbClr val="FFFFFF"/>
                </a:solidFill>
                <a:latin typeface="+mj-lt"/>
                <a:ea typeface="+mj-ea"/>
                <a:cs typeface="+mj-cs"/>
              </a:rPr>
            </a:br>
            <a:r>
              <a:rPr lang="en-US" sz="2600" kern="1200">
                <a:solidFill>
                  <a:srgbClr val="FFFFFF"/>
                </a:solidFill>
                <a:latin typeface="+mj-lt"/>
                <a:ea typeface="+mj-ea"/>
                <a:cs typeface="+mj-cs"/>
              </a:rPr>
              <a:t>certified </a:t>
            </a:r>
            <a:br>
              <a:rPr lang="en-US" sz="2600" kern="1200">
                <a:solidFill>
                  <a:srgbClr val="FFFFFF"/>
                </a:solidFill>
                <a:latin typeface="+mj-lt"/>
                <a:ea typeface="+mj-ea"/>
                <a:cs typeface="+mj-cs"/>
              </a:rPr>
            </a:br>
            <a:r>
              <a:rPr lang="en-US" sz="2600" b="1" kern="1200">
                <a:solidFill>
                  <a:srgbClr val="FFFFFF"/>
                </a:solidFill>
                <a:latin typeface="+mj-lt"/>
                <a:ea typeface="+mj-ea"/>
                <a:cs typeface="+mj-cs"/>
              </a:rPr>
              <a:t>GitHub</a:t>
            </a:r>
            <a:br>
              <a:rPr lang="en-US" sz="2600" kern="1200">
                <a:solidFill>
                  <a:srgbClr val="FFFFFF"/>
                </a:solidFill>
                <a:latin typeface="+mj-lt"/>
                <a:ea typeface="+mj-ea"/>
                <a:cs typeface="+mj-cs"/>
              </a:rPr>
            </a:br>
            <a:r>
              <a:rPr lang="en-US" sz="2600" kern="1200">
                <a:solidFill>
                  <a:srgbClr val="FFFFFF"/>
                </a:solidFill>
                <a:latin typeface="+mj-lt"/>
                <a:ea typeface="+mj-ea"/>
                <a:cs typeface="+mj-cs"/>
              </a:rPr>
              <a:t>Copilot</a:t>
            </a:r>
            <a:endParaRPr lang="en-US" sz="2600" kern="1200" dirty="0">
              <a:solidFill>
                <a:srgbClr val="FFFFFF"/>
              </a:solidFill>
              <a:latin typeface="+mj-lt"/>
              <a:ea typeface="+mj-ea"/>
              <a:cs typeface="+mj-cs"/>
            </a:endParaRPr>
          </a:p>
        </p:txBody>
      </p:sp>
      <p:pic>
        <p:nvPicPr>
          <p:cNvPr id="7" name="Picture 6" descr="A screenshot of a computer&#10;&#10;AI-generated content may be incorrect.">
            <a:extLst>
              <a:ext uri="{FF2B5EF4-FFF2-40B4-BE49-F238E27FC236}">
                <a16:creationId xmlns:a16="http://schemas.microsoft.com/office/drawing/2014/main" id="{B7653126-D207-C027-E865-24D14FD5D9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9606" y="356616"/>
            <a:ext cx="7892314" cy="5386503"/>
          </a:xfrm>
          <a:prstGeom prst="rect">
            <a:avLst/>
          </a:prstGeom>
        </p:spPr>
      </p:pic>
      <p:sp>
        <p:nvSpPr>
          <p:cNvPr id="4" name="Footer Placeholder 3">
            <a:extLst>
              <a:ext uri="{FF2B5EF4-FFF2-40B4-BE49-F238E27FC236}">
                <a16:creationId xmlns:a16="http://schemas.microsoft.com/office/drawing/2014/main" id="{DFF24918-4815-86C2-9135-EFB9A02217DF}"/>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Github Copilot</a:t>
            </a:r>
          </a:p>
        </p:txBody>
      </p:sp>
      <p:sp>
        <p:nvSpPr>
          <p:cNvPr id="5" name="Slide Number Placeholder 4">
            <a:extLst>
              <a:ext uri="{FF2B5EF4-FFF2-40B4-BE49-F238E27FC236}">
                <a16:creationId xmlns:a16="http://schemas.microsoft.com/office/drawing/2014/main" id="{7AC83730-9F66-306F-1142-CF35A8362AFE}"/>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29B05113-9F0C-4603-AE28-CF02F3225AAF}" type="slidenum">
              <a:rPr lang="en-US" smtClean="0">
                <a:solidFill>
                  <a:srgbClr val="898989"/>
                </a:solidFill>
              </a:rPr>
              <a:pPr>
                <a:spcAft>
                  <a:spcPts val="600"/>
                </a:spcAft>
              </a:pPr>
              <a:t>3</a:t>
            </a:fld>
            <a:endParaRPr lang="en-US">
              <a:solidFill>
                <a:srgbClr val="898989"/>
              </a:solidFill>
            </a:endParaRPr>
          </a:p>
        </p:txBody>
      </p:sp>
      <p:sp>
        <p:nvSpPr>
          <p:cNvPr id="8" name="TextBox 7">
            <a:extLst>
              <a:ext uri="{FF2B5EF4-FFF2-40B4-BE49-F238E27FC236}">
                <a16:creationId xmlns:a16="http://schemas.microsoft.com/office/drawing/2014/main" id="{825EF054-7800-B292-C642-5573C4E1DD8E}"/>
              </a:ext>
            </a:extLst>
          </p:cNvPr>
          <p:cNvSpPr txBox="1"/>
          <p:nvPr/>
        </p:nvSpPr>
        <p:spPr>
          <a:xfrm>
            <a:off x="2599944" y="5987018"/>
            <a:ext cx="9592056" cy="369332"/>
          </a:xfrm>
          <a:prstGeom prst="rect">
            <a:avLst/>
          </a:prstGeom>
          <a:noFill/>
        </p:spPr>
        <p:txBody>
          <a:bodyPr wrap="square" rtlCol="0">
            <a:spAutoFit/>
          </a:bodyPr>
          <a:lstStyle/>
          <a:p>
            <a:r>
              <a:rPr lang="en-IN" dirty="0">
                <a:hlinkClick r:id="rId3"/>
              </a:rPr>
              <a:t>URL: https://learn.microsoft.com/en-gb/users/abhijeetkalsi/credentials/895383803228b25a</a:t>
            </a:r>
            <a:r>
              <a:rPr lang="en-IN" dirty="0"/>
              <a:t> </a:t>
            </a:r>
          </a:p>
        </p:txBody>
      </p:sp>
    </p:spTree>
    <p:extLst>
      <p:ext uri="{BB962C8B-B14F-4D97-AF65-F5344CB8AC3E}">
        <p14:creationId xmlns:p14="http://schemas.microsoft.com/office/powerpoint/2010/main" val="20544717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AC2F4E-9082-B45A-C387-3F02D20B1A2D}"/>
              </a:ext>
            </a:extLst>
          </p:cNvPr>
          <p:cNvSpPr>
            <a:spLocks noGrp="1"/>
          </p:cNvSpPr>
          <p:nvPr>
            <p:ph type="title"/>
          </p:nvPr>
        </p:nvSpPr>
        <p:spPr>
          <a:xfrm>
            <a:off x="630935" y="1153886"/>
            <a:ext cx="4594207" cy="1204706"/>
          </a:xfrm>
        </p:spPr>
        <p:txBody>
          <a:bodyPr vert="horz" lIns="91440" tIns="45720" rIns="91440" bIns="45720" rtlCol="0" anchor="b">
            <a:normAutofit/>
          </a:bodyPr>
          <a:lstStyle/>
          <a:p>
            <a:r>
              <a:rPr lang="en-US" sz="2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Requirement Analysis</a:t>
            </a:r>
            <a:endParaRPr lang="en-US" sz="28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software development life cycle&#10;&#10;AI-generated content may be incorrect.">
            <a:extLst>
              <a:ext uri="{FF2B5EF4-FFF2-40B4-BE49-F238E27FC236}">
                <a16:creationId xmlns:a16="http://schemas.microsoft.com/office/drawing/2014/main" id="{10BC1909-5895-C19F-717B-B31C4B06A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656" y="1676400"/>
            <a:ext cx="6692538" cy="3775119"/>
          </a:xfrm>
          <a:prstGeom prst="rect">
            <a:avLst/>
          </a:prstGeom>
        </p:spPr>
      </p:pic>
      <p:sp>
        <p:nvSpPr>
          <p:cNvPr id="4" name="Footer Placeholder 3">
            <a:extLst>
              <a:ext uri="{FF2B5EF4-FFF2-40B4-BE49-F238E27FC236}">
                <a16:creationId xmlns:a16="http://schemas.microsoft.com/office/drawing/2014/main" id="{40FC59BD-7978-949B-F0C1-B73255B7397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Github Copilot</a:t>
            </a:r>
          </a:p>
        </p:txBody>
      </p:sp>
      <p:sp>
        <p:nvSpPr>
          <p:cNvPr id="5" name="Slide Number Placeholder 4">
            <a:extLst>
              <a:ext uri="{FF2B5EF4-FFF2-40B4-BE49-F238E27FC236}">
                <a16:creationId xmlns:a16="http://schemas.microsoft.com/office/drawing/2014/main" id="{7EBEF8BF-EFB8-1D4E-4B34-9BEA57C1CA0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B05113-9F0C-4603-AE28-CF02F3225AAF}" type="slidenum">
              <a:rPr lang="en-US" smtClean="0">
                <a:solidFill>
                  <a:schemeClr val="tx1">
                    <a:tint val="75000"/>
                  </a:schemeClr>
                </a:solidFill>
              </a:rPr>
              <a:pPr>
                <a:spcAft>
                  <a:spcPts val="600"/>
                </a:spcAft>
              </a:pPr>
              <a:t>30</a:t>
            </a:fld>
            <a:endParaRPr lang="en-US">
              <a:solidFill>
                <a:schemeClr val="tx1">
                  <a:tint val="75000"/>
                </a:schemeClr>
              </a:solidFill>
            </a:endParaRPr>
          </a:p>
        </p:txBody>
      </p:sp>
      <p:sp>
        <p:nvSpPr>
          <p:cNvPr id="12" name="Rectangle 11">
            <a:extLst>
              <a:ext uri="{FF2B5EF4-FFF2-40B4-BE49-F238E27FC236}">
                <a16:creationId xmlns:a16="http://schemas.microsoft.com/office/drawing/2014/main" id="{D937BE2D-6CB1-530B-6E13-27F141A277AC}"/>
              </a:ext>
            </a:extLst>
          </p:cNvPr>
          <p:cNvSpPr/>
          <p:nvPr/>
        </p:nvSpPr>
        <p:spPr>
          <a:xfrm>
            <a:off x="643278" y="230556"/>
            <a:ext cx="10409966" cy="707886"/>
          </a:xfrm>
          <a:prstGeom prst="rect">
            <a:avLst/>
          </a:prstGeom>
          <a:noFill/>
        </p:spPr>
        <p:txBody>
          <a:bodyPr wrap="none" lIns="91440" tIns="45720" rIns="91440" bIns="45720">
            <a:spAutoFit/>
          </a:bodyPr>
          <a:lstStyle/>
          <a:p>
            <a:r>
              <a:rPr lang="en-US" sz="4000"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AI</a:t>
            </a:r>
            <a:r>
              <a:rPr lang="en-US" sz="4000" b="1" dirty="0">
                <a:solidFill>
                  <a:schemeClr val="tx2">
                    <a:lumMod val="75000"/>
                    <a:lumOff val="25000"/>
                  </a:schemeClr>
                </a:solidFill>
                <a:latin typeface="Calibri" panose="020F0502020204030204" pitchFamily="34" charset="0"/>
                <a:ea typeface="Calibri" panose="020F0502020204030204" pitchFamily="34" charset="0"/>
                <a:cs typeface="Calibri" panose="020F0502020204030204" pitchFamily="34" charset="0"/>
              </a:rPr>
              <a:t> in the Software Development Lifecycle (SDLC)</a:t>
            </a:r>
            <a:endParaRPr lang="en-US" sz="4000" dirty="0">
              <a:solidFill>
                <a:schemeClr val="tx2">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7" name="Content Placeholder 2">
            <a:extLst>
              <a:ext uri="{FF2B5EF4-FFF2-40B4-BE49-F238E27FC236}">
                <a16:creationId xmlns:a16="http://schemas.microsoft.com/office/drawing/2014/main" id="{AB9E4A28-BD06-F3A6-26F7-BEEAE8FD82F7}"/>
              </a:ext>
            </a:extLst>
          </p:cNvPr>
          <p:cNvGraphicFramePr/>
          <p:nvPr/>
        </p:nvGraphicFramePr>
        <p:xfrm>
          <a:off x="274320" y="2807208"/>
          <a:ext cx="4950822" cy="3410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5408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58ABE16-63E7-8C5B-B861-A522EF126D11}"/>
              </a:ext>
            </a:extLst>
          </p:cNvPr>
          <p:cNvSpPr>
            <a:spLocks noGrp="1"/>
          </p:cNvSpPr>
          <p:nvPr>
            <p:ph type="ftr" sz="quarter" idx="11"/>
          </p:nvPr>
        </p:nvSpPr>
        <p:spPr/>
        <p:txBody>
          <a:bodyPr/>
          <a:lstStyle/>
          <a:p>
            <a:r>
              <a:rPr lang="en-IN"/>
              <a:t>Github Copilot</a:t>
            </a:r>
          </a:p>
        </p:txBody>
      </p:sp>
      <p:sp>
        <p:nvSpPr>
          <p:cNvPr id="5" name="Slide Number Placeholder 4">
            <a:extLst>
              <a:ext uri="{FF2B5EF4-FFF2-40B4-BE49-F238E27FC236}">
                <a16:creationId xmlns:a16="http://schemas.microsoft.com/office/drawing/2014/main" id="{237E5773-06B8-F92D-756E-CF160A3AB9BD}"/>
              </a:ext>
            </a:extLst>
          </p:cNvPr>
          <p:cNvSpPr>
            <a:spLocks noGrp="1"/>
          </p:cNvSpPr>
          <p:nvPr>
            <p:ph type="sldNum" sz="quarter" idx="12"/>
          </p:nvPr>
        </p:nvSpPr>
        <p:spPr/>
        <p:txBody>
          <a:bodyPr/>
          <a:lstStyle/>
          <a:p>
            <a:fld id="{29B05113-9F0C-4603-AE28-CF02F3225AAF}" type="slidenum">
              <a:rPr lang="en-IN" smtClean="0"/>
              <a:t>31</a:t>
            </a:fld>
            <a:endParaRPr lang="en-IN"/>
          </a:p>
        </p:txBody>
      </p:sp>
      <p:sp>
        <p:nvSpPr>
          <p:cNvPr id="10" name="Rectangle 9">
            <a:extLst>
              <a:ext uri="{FF2B5EF4-FFF2-40B4-BE49-F238E27FC236}">
                <a16:creationId xmlns:a16="http://schemas.microsoft.com/office/drawing/2014/main" id="{EDFCDB47-1C7B-D0CD-A498-B91012D14175}"/>
              </a:ext>
            </a:extLst>
          </p:cNvPr>
          <p:cNvSpPr/>
          <p:nvPr/>
        </p:nvSpPr>
        <p:spPr>
          <a:xfrm>
            <a:off x="556364" y="425910"/>
            <a:ext cx="5018105" cy="646331"/>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r>
              <a:rPr lang="en-IN" sz="3600" dirty="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Calibri" panose="020F0502020204030204" pitchFamily="34" charset="0"/>
              </a:rPr>
              <a:t>2. Design &amp; development</a:t>
            </a:r>
          </a:p>
        </p:txBody>
      </p:sp>
      <p:sp>
        <p:nvSpPr>
          <p:cNvPr id="11" name="Rectangle 10">
            <a:extLst>
              <a:ext uri="{FF2B5EF4-FFF2-40B4-BE49-F238E27FC236}">
                <a16:creationId xmlns:a16="http://schemas.microsoft.com/office/drawing/2014/main" id="{213492FD-5DBD-C471-F7AE-6CC8B7208455}"/>
              </a:ext>
            </a:extLst>
          </p:cNvPr>
          <p:cNvSpPr/>
          <p:nvPr/>
        </p:nvSpPr>
        <p:spPr>
          <a:xfrm>
            <a:off x="6288895" y="425910"/>
            <a:ext cx="5879430" cy="646331"/>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r>
              <a:rPr lang="en-IN" sz="3600" b="1" dirty="0">
                <a:latin typeface="Calibri" panose="020F0502020204030204" pitchFamily="34" charset="0"/>
                <a:ea typeface="Calibri" panose="020F0502020204030204" pitchFamily="34" charset="0"/>
                <a:cs typeface="Calibri" panose="020F0502020204030204" pitchFamily="34" charset="0"/>
              </a:rPr>
              <a:t>3) Testing &amp; quality assurance</a:t>
            </a:r>
          </a:p>
        </p:txBody>
      </p:sp>
      <p:graphicFrame>
        <p:nvGraphicFramePr>
          <p:cNvPr id="19" name="Content Placeholder 2">
            <a:extLst>
              <a:ext uri="{FF2B5EF4-FFF2-40B4-BE49-F238E27FC236}">
                <a16:creationId xmlns:a16="http://schemas.microsoft.com/office/drawing/2014/main" id="{748FAE94-628D-8C9C-D9DA-EA2FE71F96A2}"/>
              </a:ext>
            </a:extLst>
          </p:cNvPr>
          <p:cNvGraphicFramePr/>
          <p:nvPr>
            <p:extLst>
              <p:ext uri="{D42A27DB-BD31-4B8C-83A1-F6EECF244321}">
                <p14:modId xmlns:p14="http://schemas.microsoft.com/office/powerpoint/2010/main" val="1469472529"/>
              </p:ext>
            </p:extLst>
          </p:nvPr>
        </p:nvGraphicFramePr>
        <p:xfrm>
          <a:off x="6288895" y="1441141"/>
          <a:ext cx="548030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2" name="Group 21">
            <a:extLst>
              <a:ext uri="{FF2B5EF4-FFF2-40B4-BE49-F238E27FC236}">
                <a16:creationId xmlns:a16="http://schemas.microsoft.com/office/drawing/2014/main" id="{090B9013-3B78-1FF9-C2C5-5EA82704A80B}"/>
              </a:ext>
            </a:extLst>
          </p:cNvPr>
          <p:cNvGrpSpPr/>
          <p:nvPr/>
        </p:nvGrpSpPr>
        <p:grpSpPr>
          <a:xfrm>
            <a:off x="427595" y="1442360"/>
            <a:ext cx="5480304" cy="1044809"/>
            <a:chOff x="0" y="3969"/>
            <a:chExt cx="5480304" cy="1044809"/>
          </a:xfrm>
        </p:grpSpPr>
        <p:sp>
          <p:nvSpPr>
            <p:cNvPr id="32" name="Rectangle: Rounded Corners 31">
              <a:extLst>
                <a:ext uri="{FF2B5EF4-FFF2-40B4-BE49-F238E27FC236}">
                  <a16:creationId xmlns:a16="http://schemas.microsoft.com/office/drawing/2014/main" id="{EC9926C3-6F58-C7FF-6413-03876C2C7C30}"/>
                </a:ext>
              </a:extLst>
            </p:cNvPr>
            <p:cNvSpPr/>
            <p:nvPr/>
          </p:nvSpPr>
          <p:spPr>
            <a:xfrm>
              <a:off x="0" y="3969"/>
              <a:ext cx="5480304" cy="104480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dirty="0"/>
            </a:p>
          </p:txBody>
        </p:sp>
        <p:sp>
          <p:nvSpPr>
            <p:cNvPr id="33" name="Rectangle: Rounded Corners 4">
              <a:extLst>
                <a:ext uri="{FF2B5EF4-FFF2-40B4-BE49-F238E27FC236}">
                  <a16:creationId xmlns:a16="http://schemas.microsoft.com/office/drawing/2014/main" id="{81029A2F-7819-9027-87F5-3A3A78F9C639}"/>
                </a:ext>
              </a:extLst>
            </p:cNvPr>
            <p:cNvSpPr txBox="1"/>
            <p:nvPr/>
          </p:nvSpPr>
          <p:spPr>
            <a:xfrm>
              <a:off x="51003" y="54972"/>
              <a:ext cx="5378298" cy="942803"/>
            </a:xfrm>
            <a:prstGeom prst="rect">
              <a:avLst/>
            </a:prstGeom>
            <a:solidFill>
              <a:schemeClr val="accent4">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r>
                <a:rPr lang="en-US" b="1" dirty="0"/>
                <a:t>Boilerplate code generation:</a:t>
              </a:r>
              <a:r>
                <a:rPr lang="en-US" dirty="0"/>
                <a:t> Automatically create repetitive code structures, saving time on setup tasks.</a:t>
              </a:r>
            </a:p>
          </p:txBody>
        </p:sp>
      </p:grpSp>
      <p:grpSp>
        <p:nvGrpSpPr>
          <p:cNvPr id="23" name="Group 22">
            <a:extLst>
              <a:ext uri="{FF2B5EF4-FFF2-40B4-BE49-F238E27FC236}">
                <a16:creationId xmlns:a16="http://schemas.microsoft.com/office/drawing/2014/main" id="{EDEAF292-6AE7-F5FF-AA2C-69E9EE01263D}"/>
              </a:ext>
            </a:extLst>
          </p:cNvPr>
          <p:cNvGrpSpPr/>
          <p:nvPr/>
        </p:nvGrpSpPr>
        <p:grpSpPr>
          <a:xfrm>
            <a:off x="427595" y="2541890"/>
            <a:ext cx="5480304" cy="1044809"/>
            <a:chOff x="0" y="1103499"/>
            <a:chExt cx="5480304" cy="1044809"/>
          </a:xfrm>
          <a:solidFill>
            <a:schemeClr val="accent4">
              <a:lumMod val="75000"/>
            </a:schemeClr>
          </a:solidFill>
        </p:grpSpPr>
        <p:sp>
          <p:nvSpPr>
            <p:cNvPr id="30" name="Rectangle: Rounded Corners 29">
              <a:extLst>
                <a:ext uri="{FF2B5EF4-FFF2-40B4-BE49-F238E27FC236}">
                  <a16:creationId xmlns:a16="http://schemas.microsoft.com/office/drawing/2014/main" id="{02B19DCC-3F15-69BA-7E6A-760CE174FB44}"/>
                </a:ext>
              </a:extLst>
            </p:cNvPr>
            <p:cNvSpPr/>
            <p:nvPr/>
          </p:nvSpPr>
          <p:spPr>
            <a:xfrm>
              <a:off x="0" y="1103499"/>
              <a:ext cx="5480304" cy="1044809"/>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31" name="Rectangle: Rounded Corners 6">
              <a:extLst>
                <a:ext uri="{FF2B5EF4-FFF2-40B4-BE49-F238E27FC236}">
                  <a16:creationId xmlns:a16="http://schemas.microsoft.com/office/drawing/2014/main" id="{26DE777F-46A9-1D59-CDA5-4C0AA698B341}"/>
                </a:ext>
              </a:extLst>
            </p:cNvPr>
            <p:cNvSpPr txBox="1"/>
            <p:nvPr/>
          </p:nvSpPr>
          <p:spPr>
            <a:xfrm>
              <a:off x="51003" y="1154502"/>
              <a:ext cx="5378298" cy="9428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r>
                <a:rPr lang="en-US" b="1" dirty="0"/>
                <a:t>Design pattern implementation:</a:t>
              </a:r>
              <a:r>
                <a:rPr lang="en-US" dirty="0"/>
                <a:t> Suggest appropriate design patterns based on the problem context, promoting best practices.</a:t>
              </a:r>
            </a:p>
          </p:txBody>
        </p:sp>
      </p:grpSp>
      <p:grpSp>
        <p:nvGrpSpPr>
          <p:cNvPr id="24" name="Group 23">
            <a:extLst>
              <a:ext uri="{FF2B5EF4-FFF2-40B4-BE49-F238E27FC236}">
                <a16:creationId xmlns:a16="http://schemas.microsoft.com/office/drawing/2014/main" id="{C2EBB84A-05EE-AFD0-E69A-FDB880545633}"/>
              </a:ext>
            </a:extLst>
          </p:cNvPr>
          <p:cNvGrpSpPr/>
          <p:nvPr/>
        </p:nvGrpSpPr>
        <p:grpSpPr>
          <a:xfrm>
            <a:off x="427595" y="3641420"/>
            <a:ext cx="5480304" cy="1044809"/>
            <a:chOff x="0" y="2203029"/>
            <a:chExt cx="5480304" cy="1044809"/>
          </a:xfrm>
        </p:grpSpPr>
        <p:sp>
          <p:nvSpPr>
            <p:cNvPr id="28" name="Rectangle: Rounded Corners 27">
              <a:extLst>
                <a:ext uri="{FF2B5EF4-FFF2-40B4-BE49-F238E27FC236}">
                  <a16:creationId xmlns:a16="http://schemas.microsoft.com/office/drawing/2014/main" id="{8D28D186-1DA1-C37B-5733-B7989A42D5FD}"/>
                </a:ext>
              </a:extLst>
            </p:cNvPr>
            <p:cNvSpPr/>
            <p:nvPr/>
          </p:nvSpPr>
          <p:spPr>
            <a:xfrm>
              <a:off x="0" y="2203029"/>
              <a:ext cx="5480304" cy="104480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29" name="Rectangle: Rounded Corners 8">
              <a:extLst>
                <a:ext uri="{FF2B5EF4-FFF2-40B4-BE49-F238E27FC236}">
                  <a16:creationId xmlns:a16="http://schemas.microsoft.com/office/drawing/2014/main" id="{307A696D-6820-4E0E-5BB0-7A015FF28954}"/>
                </a:ext>
              </a:extLst>
            </p:cNvPr>
            <p:cNvSpPr txBox="1"/>
            <p:nvPr/>
          </p:nvSpPr>
          <p:spPr>
            <a:xfrm>
              <a:off x="51003" y="2254032"/>
              <a:ext cx="5378298" cy="942803"/>
            </a:xfrm>
            <a:prstGeom prst="rect">
              <a:avLst/>
            </a:prstGeom>
            <a:solidFill>
              <a:schemeClr val="accent4">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r>
                <a:rPr lang="en-US" b="1" dirty="0"/>
                <a:t>Code optimization:</a:t>
              </a:r>
              <a:r>
                <a:rPr lang="en-US" dirty="0"/>
                <a:t> Offer more efficient code alternatives, helping developers write performant code from the start.</a:t>
              </a:r>
            </a:p>
          </p:txBody>
        </p:sp>
      </p:grpSp>
      <p:grpSp>
        <p:nvGrpSpPr>
          <p:cNvPr id="25" name="Group 24">
            <a:extLst>
              <a:ext uri="{FF2B5EF4-FFF2-40B4-BE49-F238E27FC236}">
                <a16:creationId xmlns:a16="http://schemas.microsoft.com/office/drawing/2014/main" id="{FFDBBE71-AF20-415D-4AD2-0F91BE4CF4E5}"/>
              </a:ext>
            </a:extLst>
          </p:cNvPr>
          <p:cNvGrpSpPr/>
          <p:nvPr/>
        </p:nvGrpSpPr>
        <p:grpSpPr>
          <a:xfrm>
            <a:off x="427595" y="4740950"/>
            <a:ext cx="5480304" cy="1044809"/>
            <a:chOff x="0" y="3302559"/>
            <a:chExt cx="5480304" cy="1044809"/>
          </a:xfrm>
        </p:grpSpPr>
        <p:sp>
          <p:nvSpPr>
            <p:cNvPr id="26" name="Rectangle: Rounded Corners 25">
              <a:extLst>
                <a:ext uri="{FF2B5EF4-FFF2-40B4-BE49-F238E27FC236}">
                  <a16:creationId xmlns:a16="http://schemas.microsoft.com/office/drawing/2014/main" id="{C0C8A956-ED5D-AC52-C28C-7BE83E3A28A7}"/>
                </a:ext>
              </a:extLst>
            </p:cNvPr>
            <p:cNvSpPr/>
            <p:nvPr/>
          </p:nvSpPr>
          <p:spPr>
            <a:xfrm>
              <a:off x="0" y="3302559"/>
              <a:ext cx="5480304" cy="104480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27" name="Rectangle: Rounded Corners 10">
              <a:extLst>
                <a:ext uri="{FF2B5EF4-FFF2-40B4-BE49-F238E27FC236}">
                  <a16:creationId xmlns:a16="http://schemas.microsoft.com/office/drawing/2014/main" id="{A90697F5-421A-6353-0538-68F9776C6595}"/>
                </a:ext>
              </a:extLst>
            </p:cNvPr>
            <p:cNvSpPr txBox="1"/>
            <p:nvPr/>
          </p:nvSpPr>
          <p:spPr>
            <a:xfrm>
              <a:off x="51003" y="3353562"/>
              <a:ext cx="5378298" cy="942803"/>
            </a:xfrm>
            <a:prstGeom prst="rect">
              <a:avLst/>
            </a:prstGeom>
            <a:solidFill>
              <a:schemeClr val="accent4">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r>
                <a:rPr lang="en-US" b="1" dirty="0"/>
                <a:t>Cross-language translation:</a:t>
              </a:r>
              <a:r>
                <a:rPr lang="en-US" dirty="0"/>
                <a:t> Assist in translating concepts or code snippets between different programming languages.</a:t>
              </a:r>
            </a:p>
          </p:txBody>
        </p:sp>
      </p:grpSp>
      <p:cxnSp>
        <p:nvCxnSpPr>
          <p:cNvPr id="7" name="Straight Connector 6">
            <a:extLst>
              <a:ext uri="{FF2B5EF4-FFF2-40B4-BE49-F238E27FC236}">
                <a16:creationId xmlns:a16="http://schemas.microsoft.com/office/drawing/2014/main" id="{B83C5ABF-E49C-A246-A0A7-2EC198048BF9}"/>
              </a:ext>
            </a:extLst>
          </p:cNvPr>
          <p:cNvCxnSpPr/>
          <p:nvPr/>
        </p:nvCxnSpPr>
        <p:spPr>
          <a:xfrm>
            <a:off x="6096000" y="206829"/>
            <a:ext cx="0" cy="5932714"/>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3702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BD121-6EF5-3EF5-3D11-A23D7A74B448}"/>
            </a:ext>
          </a:extLst>
        </p:cNvPr>
        <p:cNvGrpSpPr/>
        <p:nvPr/>
      </p:nvGrpSpPr>
      <p:grpSpPr>
        <a:xfrm>
          <a:off x="0" y="0"/>
          <a:ext cx="0" cy="0"/>
          <a:chOff x="0" y="0"/>
          <a:chExt cx="0" cy="0"/>
        </a:xfrm>
      </p:grpSpPr>
      <p:graphicFrame>
        <p:nvGraphicFramePr>
          <p:cNvPr id="10" name="Content Placeholder 2">
            <a:extLst>
              <a:ext uri="{FF2B5EF4-FFF2-40B4-BE49-F238E27FC236}">
                <a16:creationId xmlns:a16="http://schemas.microsoft.com/office/drawing/2014/main" id="{6A369A05-5DD1-61A4-F3D1-235F8A0447B2}"/>
              </a:ext>
            </a:extLst>
          </p:cNvPr>
          <p:cNvGraphicFramePr>
            <a:graphicFrameLocks noGrp="1"/>
          </p:cNvGraphicFramePr>
          <p:nvPr>
            <p:ph idx="1"/>
          </p:nvPr>
        </p:nvGraphicFramePr>
        <p:xfrm>
          <a:off x="417575" y="1594413"/>
          <a:ext cx="548030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78C56CCF-6C72-18F2-3252-F3C93D9EEF24}"/>
              </a:ext>
            </a:extLst>
          </p:cNvPr>
          <p:cNvSpPr>
            <a:spLocks noGrp="1"/>
          </p:cNvSpPr>
          <p:nvPr>
            <p:ph type="ftr" sz="quarter" idx="11"/>
          </p:nvPr>
        </p:nvSpPr>
        <p:spPr/>
        <p:txBody>
          <a:bodyPr/>
          <a:lstStyle/>
          <a:p>
            <a:r>
              <a:rPr lang="en-IN"/>
              <a:t>Github Copilot</a:t>
            </a:r>
          </a:p>
        </p:txBody>
      </p:sp>
      <p:sp>
        <p:nvSpPr>
          <p:cNvPr id="5" name="Slide Number Placeholder 4">
            <a:extLst>
              <a:ext uri="{FF2B5EF4-FFF2-40B4-BE49-F238E27FC236}">
                <a16:creationId xmlns:a16="http://schemas.microsoft.com/office/drawing/2014/main" id="{5CDB5E42-FE05-C9EC-A13D-CD6848C58B02}"/>
              </a:ext>
            </a:extLst>
          </p:cNvPr>
          <p:cNvSpPr>
            <a:spLocks noGrp="1"/>
          </p:cNvSpPr>
          <p:nvPr>
            <p:ph type="sldNum" sz="quarter" idx="12"/>
          </p:nvPr>
        </p:nvSpPr>
        <p:spPr/>
        <p:txBody>
          <a:bodyPr/>
          <a:lstStyle/>
          <a:p>
            <a:fld id="{29B05113-9F0C-4603-AE28-CF02F3225AAF}" type="slidenum">
              <a:rPr lang="en-IN" smtClean="0"/>
              <a:t>32</a:t>
            </a:fld>
            <a:endParaRPr lang="en-IN"/>
          </a:p>
        </p:txBody>
      </p:sp>
      <p:sp>
        <p:nvSpPr>
          <p:cNvPr id="2" name="Content Placeholder 2">
            <a:extLst>
              <a:ext uri="{FF2B5EF4-FFF2-40B4-BE49-F238E27FC236}">
                <a16:creationId xmlns:a16="http://schemas.microsoft.com/office/drawing/2014/main" id="{51F0CE3A-B698-6BDA-E2EF-6B4DABECF939}"/>
              </a:ext>
            </a:extLst>
          </p:cNvPr>
          <p:cNvSpPr txBox="1">
            <a:spLocks/>
          </p:cNvSpPr>
          <p:nvPr/>
        </p:nvSpPr>
        <p:spPr>
          <a:xfrm>
            <a:off x="6488458" y="1594413"/>
            <a:ext cx="5480304" cy="4351338"/>
          </a:xfrm>
          <a:prstGeom prst="rect">
            <a:avLst/>
          </a:prstGeom>
          <a:ln>
            <a:solidFill>
              <a:srgbClr val="00B0F0"/>
            </a:solidFill>
          </a:ln>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Calibri" panose="020F0502020204030204" pitchFamily="34" charset="0"/>
                <a:ea typeface="Calibri" panose="020F0502020204030204" pitchFamily="34" charset="0"/>
                <a:cs typeface="Calibri" panose="020F0502020204030204" pitchFamily="34" charset="0"/>
              </a:rPr>
              <a:t>Bug fix suggestions:</a:t>
            </a:r>
            <a:r>
              <a:rPr lang="en-US" dirty="0">
                <a:latin typeface="Calibri" panose="020F0502020204030204" pitchFamily="34" charset="0"/>
                <a:ea typeface="Calibri" panose="020F0502020204030204" pitchFamily="34" charset="0"/>
                <a:cs typeface="Calibri" panose="020F0502020204030204" pitchFamily="34" charset="0"/>
              </a:rPr>
              <a:t> Propose potential fixes for reported issues based on error messages and surrounding code.</a:t>
            </a:r>
          </a:p>
          <a:p>
            <a:r>
              <a:rPr lang="en-US" b="1" dirty="0">
                <a:latin typeface="Calibri" panose="020F0502020204030204" pitchFamily="34" charset="0"/>
                <a:ea typeface="Calibri" panose="020F0502020204030204" pitchFamily="34" charset="0"/>
                <a:cs typeface="Calibri" panose="020F0502020204030204" pitchFamily="34" charset="0"/>
              </a:rPr>
              <a:t>Code refactoring:</a:t>
            </a:r>
            <a:r>
              <a:rPr lang="en-US" dirty="0">
                <a:latin typeface="Calibri" panose="020F0502020204030204" pitchFamily="34" charset="0"/>
                <a:ea typeface="Calibri" panose="020F0502020204030204" pitchFamily="34" charset="0"/>
                <a:cs typeface="Calibri" panose="020F0502020204030204" pitchFamily="34" charset="0"/>
              </a:rPr>
              <a:t> Suggest improvements to existing code, helping to keep the codebase modern and efficient.</a:t>
            </a:r>
          </a:p>
          <a:p>
            <a:r>
              <a:rPr lang="en-US" b="1" dirty="0">
                <a:latin typeface="Calibri" panose="020F0502020204030204" pitchFamily="34" charset="0"/>
                <a:ea typeface="Calibri" panose="020F0502020204030204" pitchFamily="34" charset="0"/>
                <a:cs typeface="Calibri" panose="020F0502020204030204" pitchFamily="34" charset="0"/>
              </a:rPr>
              <a:t>Documentation updates:</a:t>
            </a:r>
            <a:r>
              <a:rPr lang="en-US" dirty="0">
                <a:latin typeface="Calibri" panose="020F0502020204030204" pitchFamily="34" charset="0"/>
                <a:ea typeface="Calibri" panose="020F0502020204030204" pitchFamily="34" charset="0"/>
                <a:cs typeface="Calibri" panose="020F0502020204030204" pitchFamily="34" charset="0"/>
              </a:rPr>
              <a:t> Assist in keeping code comments and documentation in sync with changes.</a:t>
            </a:r>
          </a:p>
          <a:p>
            <a:r>
              <a:rPr lang="en-US" b="1" dirty="0">
                <a:latin typeface="Calibri" panose="020F0502020204030204" pitchFamily="34" charset="0"/>
                <a:ea typeface="Calibri" panose="020F0502020204030204" pitchFamily="34" charset="0"/>
                <a:cs typeface="Calibri" panose="020F0502020204030204" pitchFamily="34" charset="0"/>
              </a:rPr>
              <a:t>Legacy code understanding:</a:t>
            </a:r>
            <a:r>
              <a:rPr lang="en-US" dirty="0">
                <a:latin typeface="Calibri" panose="020F0502020204030204" pitchFamily="34" charset="0"/>
                <a:ea typeface="Calibri" panose="020F0502020204030204" pitchFamily="34" charset="0"/>
                <a:cs typeface="Calibri" panose="020F0502020204030204" pitchFamily="34" charset="0"/>
              </a:rPr>
              <a:t> Help developers understand and work with unfamiliar or legacy code by providing explanations and modern equivalents.</a:t>
            </a:r>
          </a:p>
        </p:txBody>
      </p:sp>
      <p:sp>
        <p:nvSpPr>
          <p:cNvPr id="7" name="Rectangle 6">
            <a:extLst>
              <a:ext uri="{FF2B5EF4-FFF2-40B4-BE49-F238E27FC236}">
                <a16:creationId xmlns:a16="http://schemas.microsoft.com/office/drawing/2014/main" id="{FD1322A2-4B37-9791-DF52-55C97B5316E8}"/>
              </a:ext>
            </a:extLst>
          </p:cNvPr>
          <p:cNvSpPr/>
          <p:nvPr/>
        </p:nvSpPr>
        <p:spPr>
          <a:xfrm>
            <a:off x="472943" y="448798"/>
            <a:ext cx="3008581" cy="646331"/>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r>
              <a:rPr lang="en-IN" sz="3600" b="1" dirty="0">
                <a:latin typeface="Calibri" panose="020F0502020204030204" pitchFamily="34" charset="0"/>
                <a:ea typeface="Calibri" panose="020F0502020204030204" pitchFamily="34" charset="0"/>
                <a:cs typeface="Calibri" panose="020F0502020204030204" pitchFamily="34" charset="0"/>
              </a:rPr>
              <a:t>4. Deployment</a:t>
            </a:r>
          </a:p>
        </p:txBody>
      </p:sp>
      <p:sp>
        <p:nvSpPr>
          <p:cNvPr id="8" name="Rectangle 7">
            <a:extLst>
              <a:ext uri="{FF2B5EF4-FFF2-40B4-BE49-F238E27FC236}">
                <a16:creationId xmlns:a16="http://schemas.microsoft.com/office/drawing/2014/main" id="{003D1DD1-BA3A-652B-CEEF-0E1BEB43DD66}"/>
              </a:ext>
            </a:extLst>
          </p:cNvPr>
          <p:cNvSpPr/>
          <p:nvPr/>
        </p:nvSpPr>
        <p:spPr>
          <a:xfrm>
            <a:off x="6488458" y="345604"/>
            <a:ext cx="5230599" cy="646331"/>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r>
              <a:rPr lang="en-IN" sz="3600" b="1" dirty="0">
                <a:latin typeface="Calibri" panose="020F0502020204030204" pitchFamily="34" charset="0"/>
                <a:ea typeface="Calibri" panose="020F0502020204030204" pitchFamily="34" charset="0"/>
                <a:cs typeface="Calibri" panose="020F0502020204030204" pitchFamily="34" charset="0"/>
              </a:rPr>
              <a:t>5) Maintenance &amp; support</a:t>
            </a:r>
          </a:p>
        </p:txBody>
      </p:sp>
      <p:cxnSp>
        <p:nvCxnSpPr>
          <p:cNvPr id="6" name="Straight Connector 5">
            <a:extLst>
              <a:ext uri="{FF2B5EF4-FFF2-40B4-BE49-F238E27FC236}">
                <a16:creationId xmlns:a16="http://schemas.microsoft.com/office/drawing/2014/main" id="{B5050DC3-AC50-D191-E8C3-F07101C53B2A}"/>
              </a:ext>
            </a:extLst>
          </p:cNvPr>
          <p:cNvCxnSpPr>
            <a:cxnSpLocks/>
          </p:cNvCxnSpPr>
          <p:nvPr/>
        </p:nvCxnSpPr>
        <p:spPr>
          <a:xfrm>
            <a:off x="6199632" y="265918"/>
            <a:ext cx="0" cy="6025154"/>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68935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8D5483AF-DDAF-D8BB-77F4-04A713CE3CC6}"/>
              </a:ext>
            </a:extLst>
          </p:cNvPr>
          <p:cNvSpPr>
            <a:spLocks noGrp="1"/>
          </p:cNvSpPr>
          <p:nvPr>
            <p:ph type="title"/>
          </p:nvPr>
        </p:nvSpPr>
        <p:spPr>
          <a:xfrm>
            <a:off x="838200" y="365125"/>
            <a:ext cx="10515600" cy="1325563"/>
          </a:xfrm>
        </p:spPr>
        <p:txBody>
          <a:bodyPr>
            <a:normAutofit/>
          </a:bodyPr>
          <a:lstStyle/>
          <a:p>
            <a:r>
              <a:rPr lang="en-IN" sz="4800" dirty="0"/>
              <a:t>Copilot Feature Comparison by Plan</a:t>
            </a:r>
          </a:p>
        </p:txBody>
      </p:sp>
      <p:sp>
        <p:nvSpPr>
          <p:cNvPr id="1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A0271858-8183-CF9B-53DF-EA129EE64ACB}"/>
              </a:ext>
            </a:extLst>
          </p:cNvPr>
          <p:cNvSpPr>
            <a:spLocks noGrp="1"/>
          </p:cNvSpPr>
          <p:nvPr>
            <p:ph type="ftr" sz="quarter" idx="11"/>
          </p:nvPr>
        </p:nvSpPr>
        <p:spPr>
          <a:xfrm>
            <a:off x="4038600" y="6356350"/>
            <a:ext cx="4114800" cy="365125"/>
          </a:xfrm>
        </p:spPr>
        <p:txBody>
          <a:bodyPr>
            <a:normAutofit/>
          </a:bodyPr>
          <a:lstStyle/>
          <a:p>
            <a:pPr>
              <a:spcAft>
                <a:spcPts val="600"/>
              </a:spcAft>
            </a:pPr>
            <a:r>
              <a:rPr lang="en-IN"/>
              <a:t>Github Copilot</a:t>
            </a:r>
          </a:p>
        </p:txBody>
      </p:sp>
      <p:sp>
        <p:nvSpPr>
          <p:cNvPr id="5" name="Slide Number Placeholder 4">
            <a:extLst>
              <a:ext uri="{FF2B5EF4-FFF2-40B4-BE49-F238E27FC236}">
                <a16:creationId xmlns:a16="http://schemas.microsoft.com/office/drawing/2014/main" id="{A5421CC5-003B-CBDD-EE0F-DD2A302CB818}"/>
              </a:ext>
            </a:extLst>
          </p:cNvPr>
          <p:cNvSpPr>
            <a:spLocks noGrp="1"/>
          </p:cNvSpPr>
          <p:nvPr>
            <p:ph type="sldNum" sz="quarter" idx="12"/>
          </p:nvPr>
        </p:nvSpPr>
        <p:spPr>
          <a:xfrm>
            <a:off x="8610600" y="6356350"/>
            <a:ext cx="2743200" cy="365125"/>
          </a:xfrm>
        </p:spPr>
        <p:txBody>
          <a:bodyPr>
            <a:normAutofit/>
          </a:bodyPr>
          <a:lstStyle/>
          <a:p>
            <a:pPr>
              <a:spcAft>
                <a:spcPts val="600"/>
              </a:spcAft>
            </a:pPr>
            <a:fld id="{29B05113-9F0C-4603-AE28-CF02F3225AAF}" type="slidenum">
              <a:rPr lang="en-IN" smtClean="0"/>
              <a:pPr>
                <a:spcAft>
                  <a:spcPts val="600"/>
                </a:spcAft>
              </a:pPr>
              <a:t>33</a:t>
            </a:fld>
            <a:endParaRPr lang="en-IN"/>
          </a:p>
        </p:txBody>
      </p:sp>
      <p:graphicFrame>
        <p:nvGraphicFramePr>
          <p:cNvPr id="6" name="Content Placeholder 5">
            <a:extLst>
              <a:ext uri="{FF2B5EF4-FFF2-40B4-BE49-F238E27FC236}">
                <a16:creationId xmlns:a16="http://schemas.microsoft.com/office/drawing/2014/main" id="{42E10F05-01EA-189F-077E-FCEBADB2FA98}"/>
              </a:ext>
            </a:extLst>
          </p:cNvPr>
          <p:cNvGraphicFramePr>
            <a:graphicFrameLocks noGrp="1"/>
          </p:cNvGraphicFramePr>
          <p:nvPr>
            <p:ph idx="1"/>
            <p:extLst>
              <p:ext uri="{D42A27DB-BD31-4B8C-83A1-F6EECF244321}">
                <p14:modId xmlns:p14="http://schemas.microsoft.com/office/powerpoint/2010/main" val="4189939595"/>
              </p:ext>
            </p:extLst>
          </p:nvPr>
        </p:nvGraphicFramePr>
        <p:xfrm>
          <a:off x="448056" y="2055813"/>
          <a:ext cx="11283696" cy="4107626"/>
        </p:xfrm>
        <a:graphic>
          <a:graphicData uri="http://schemas.openxmlformats.org/drawingml/2006/table">
            <a:tbl>
              <a:tblPr>
                <a:tableStyleId>{69CF1AB2-1976-4502-BF36-3FF5EA218861}</a:tableStyleId>
              </a:tblPr>
              <a:tblGrid>
                <a:gridCol w="1155023">
                  <a:extLst>
                    <a:ext uri="{9D8B030D-6E8A-4147-A177-3AD203B41FA5}">
                      <a16:colId xmlns:a16="http://schemas.microsoft.com/office/drawing/2014/main" val="839797564"/>
                    </a:ext>
                  </a:extLst>
                </a:gridCol>
                <a:gridCol w="1308004">
                  <a:extLst>
                    <a:ext uri="{9D8B030D-6E8A-4147-A177-3AD203B41FA5}">
                      <a16:colId xmlns:a16="http://schemas.microsoft.com/office/drawing/2014/main" val="1336438682"/>
                    </a:ext>
                  </a:extLst>
                </a:gridCol>
                <a:gridCol w="1385920">
                  <a:extLst>
                    <a:ext uri="{9D8B030D-6E8A-4147-A177-3AD203B41FA5}">
                      <a16:colId xmlns:a16="http://schemas.microsoft.com/office/drawing/2014/main" val="1232449753"/>
                    </a:ext>
                  </a:extLst>
                </a:gridCol>
                <a:gridCol w="1787187">
                  <a:extLst>
                    <a:ext uri="{9D8B030D-6E8A-4147-A177-3AD203B41FA5}">
                      <a16:colId xmlns:a16="http://schemas.microsoft.com/office/drawing/2014/main" val="2675975254"/>
                    </a:ext>
                  </a:extLst>
                </a:gridCol>
                <a:gridCol w="1033965">
                  <a:extLst>
                    <a:ext uri="{9D8B030D-6E8A-4147-A177-3AD203B41FA5}">
                      <a16:colId xmlns:a16="http://schemas.microsoft.com/office/drawing/2014/main" val="1386585275"/>
                    </a:ext>
                  </a:extLst>
                </a:gridCol>
                <a:gridCol w="2360403">
                  <a:extLst>
                    <a:ext uri="{9D8B030D-6E8A-4147-A177-3AD203B41FA5}">
                      <a16:colId xmlns:a16="http://schemas.microsoft.com/office/drawing/2014/main" val="3525840127"/>
                    </a:ext>
                  </a:extLst>
                </a:gridCol>
                <a:gridCol w="2253194">
                  <a:extLst>
                    <a:ext uri="{9D8B030D-6E8A-4147-A177-3AD203B41FA5}">
                      <a16:colId xmlns:a16="http://schemas.microsoft.com/office/drawing/2014/main" val="2734232693"/>
                    </a:ext>
                  </a:extLst>
                </a:gridCol>
              </a:tblGrid>
              <a:tr h="930176">
                <a:tc>
                  <a:txBody>
                    <a:bodyPr/>
                    <a:lstStyle/>
                    <a:p>
                      <a:pPr algn="ctr" fontAlgn="b"/>
                      <a:r>
                        <a:rPr lang="en-IN" sz="1800" b="1" u="none" strike="noStrike" dirty="0">
                          <a:effectLst/>
                        </a:rPr>
                        <a:t>Plans</a:t>
                      </a:r>
                      <a:endParaRPr lang="en-IN"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solidFill>
                      <a:schemeClr val="tx2">
                        <a:lumMod val="25000"/>
                        <a:lumOff val="75000"/>
                      </a:schemeClr>
                    </a:solidFill>
                  </a:tcPr>
                </a:tc>
                <a:tc>
                  <a:txBody>
                    <a:bodyPr/>
                    <a:lstStyle/>
                    <a:p>
                      <a:pPr algn="ctr" fontAlgn="b"/>
                      <a:r>
                        <a:rPr lang="en-IN" sz="1800" b="1" u="none" strike="noStrike" dirty="0">
                          <a:effectLst/>
                        </a:rPr>
                        <a:t>Price (USD)</a:t>
                      </a:r>
                      <a:endParaRPr lang="en-IN"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solidFill>
                      <a:schemeClr val="tx2">
                        <a:lumMod val="25000"/>
                        <a:lumOff val="75000"/>
                      </a:schemeClr>
                    </a:solidFill>
                  </a:tcPr>
                </a:tc>
                <a:tc>
                  <a:txBody>
                    <a:bodyPr/>
                    <a:lstStyle/>
                    <a:p>
                      <a:pPr algn="ctr" fontAlgn="b"/>
                      <a:r>
                        <a:rPr lang="en-IN" sz="1800" b="1" u="none" strike="noStrike" dirty="0">
                          <a:effectLst/>
                        </a:rPr>
                        <a:t>Completions</a:t>
                      </a:r>
                      <a:endParaRPr lang="en-IN"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solidFill>
                      <a:schemeClr val="tx2">
                        <a:lumMod val="25000"/>
                        <a:lumOff val="75000"/>
                      </a:schemeClr>
                    </a:solidFill>
                  </a:tcPr>
                </a:tc>
                <a:tc>
                  <a:txBody>
                    <a:bodyPr/>
                    <a:lstStyle/>
                    <a:p>
                      <a:pPr algn="ctr" fontAlgn="b"/>
                      <a:r>
                        <a:rPr lang="en-IN" sz="1800" b="1" u="none" strike="noStrike" dirty="0">
                          <a:effectLst/>
                        </a:rPr>
                        <a:t>Premium Requests</a:t>
                      </a:r>
                      <a:endParaRPr lang="en-IN"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solidFill>
                      <a:schemeClr val="tx2">
                        <a:lumMod val="25000"/>
                        <a:lumOff val="75000"/>
                      </a:schemeClr>
                    </a:solidFill>
                  </a:tcPr>
                </a:tc>
                <a:tc>
                  <a:txBody>
                    <a:bodyPr/>
                    <a:lstStyle/>
                    <a:p>
                      <a:pPr algn="ctr" fontAlgn="b"/>
                      <a:r>
                        <a:rPr lang="en-IN" sz="1800" b="1" u="none" strike="noStrike" dirty="0">
                          <a:effectLst/>
                        </a:rPr>
                        <a:t>Chat &amp; Agent Mode</a:t>
                      </a:r>
                      <a:endParaRPr lang="en-IN"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solidFill>
                      <a:schemeClr val="tx2">
                        <a:lumMod val="25000"/>
                        <a:lumOff val="75000"/>
                      </a:schemeClr>
                    </a:solidFill>
                  </a:tcPr>
                </a:tc>
                <a:tc>
                  <a:txBody>
                    <a:bodyPr/>
                    <a:lstStyle/>
                    <a:p>
                      <a:pPr algn="ctr" fontAlgn="b"/>
                      <a:r>
                        <a:rPr lang="en-IN" sz="1800" b="1" u="none" strike="noStrike" dirty="0">
                          <a:effectLst/>
                        </a:rPr>
                        <a:t>Models (Quality &amp; Access)</a:t>
                      </a:r>
                      <a:endParaRPr lang="en-IN"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solidFill>
                      <a:schemeClr val="tx2">
                        <a:lumMod val="25000"/>
                        <a:lumOff val="75000"/>
                      </a:schemeClr>
                    </a:solidFill>
                  </a:tcPr>
                </a:tc>
                <a:tc>
                  <a:txBody>
                    <a:bodyPr/>
                    <a:lstStyle/>
                    <a:p>
                      <a:pPr algn="ctr" fontAlgn="b"/>
                      <a:r>
                        <a:rPr lang="en-IN" sz="1800" b="1" u="none" strike="noStrike" dirty="0">
                          <a:effectLst/>
                        </a:rPr>
                        <a:t>Admin / Org Controls</a:t>
                      </a:r>
                      <a:endParaRPr lang="en-IN"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solidFill>
                      <a:schemeClr val="tx2">
                        <a:lumMod val="25000"/>
                        <a:lumOff val="75000"/>
                      </a:schemeClr>
                    </a:solidFill>
                  </a:tcPr>
                </a:tc>
                <a:extLst>
                  <a:ext uri="{0D108BD9-81ED-4DB2-BD59-A6C34878D82A}">
                    <a16:rowId xmlns:a16="http://schemas.microsoft.com/office/drawing/2014/main" val="1673248358"/>
                  </a:ext>
                </a:extLst>
              </a:tr>
              <a:tr h="635490">
                <a:tc>
                  <a:txBody>
                    <a:bodyPr/>
                    <a:lstStyle/>
                    <a:p>
                      <a:pPr algn="ctr" fontAlgn="b"/>
                      <a:r>
                        <a:rPr lang="en-IN" sz="1600" b="1" u="none" strike="noStrike" dirty="0">
                          <a:effectLst/>
                        </a:rPr>
                        <a:t>Free</a:t>
                      </a:r>
                      <a:endParaRPr lang="en-IN"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ctr" fontAlgn="b"/>
                      <a:r>
                        <a:rPr lang="en-IN" sz="1600" u="none" strike="noStrike" dirty="0">
                          <a:effectLst/>
                        </a:rPr>
                        <a:t>$0</a:t>
                      </a:r>
                      <a:endParaRPr lang="en-I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ctr" fontAlgn="b"/>
                      <a:r>
                        <a:rPr lang="en-IN" sz="1600" u="none" strike="noStrike" dirty="0">
                          <a:effectLst/>
                        </a:rPr>
                        <a:t>2,000/month</a:t>
                      </a:r>
                      <a:endParaRPr lang="en-I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l" fontAlgn="b"/>
                      <a:r>
                        <a:rPr lang="en-IN" sz="1600" u="none" strike="noStrike">
                          <a:effectLst/>
                        </a:rPr>
                        <a:t>50/month</a:t>
                      </a:r>
                      <a:endParaRPr lang="en-IN"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ctr" fontAlgn="b"/>
                      <a:r>
                        <a:rPr lang="en-IN" sz="1600" u="none" strike="noStrike" dirty="0">
                          <a:effectLst/>
                        </a:rPr>
                        <a:t>Limited</a:t>
                      </a:r>
                      <a:endParaRPr lang="en-I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ctr" fontAlgn="b"/>
                      <a:r>
                        <a:rPr lang="fr-FR" sz="1600" u="none" strike="noStrike" dirty="0">
                          <a:effectLst/>
                        </a:rPr>
                        <a:t>Basic </a:t>
                      </a:r>
                      <a:r>
                        <a:rPr lang="fr-FR" sz="1600" u="none" strike="noStrike" dirty="0" err="1">
                          <a:effectLst/>
                        </a:rPr>
                        <a:t>models</a:t>
                      </a:r>
                      <a:r>
                        <a:rPr lang="fr-FR" sz="1600" u="none" strike="noStrike" dirty="0">
                          <a:effectLst/>
                        </a:rPr>
                        <a:t> (Claude 3.5, etc.)</a:t>
                      </a:r>
                      <a:endParaRPr lang="fr-FR"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ctr" fontAlgn="b"/>
                      <a:r>
                        <a:rPr lang="en-IN" sz="1600" u="none" strike="noStrike" dirty="0">
                          <a:effectLst/>
                        </a:rPr>
                        <a:t>None</a:t>
                      </a:r>
                      <a:endParaRPr lang="en-I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extLst>
                  <a:ext uri="{0D108BD9-81ED-4DB2-BD59-A6C34878D82A}">
                    <a16:rowId xmlns:a16="http://schemas.microsoft.com/office/drawing/2014/main" val="4120192019"/>
                  </a:ext>
                </a:extLst>
              </a:tr>
              <a:tr h="635490">
                <a:tc>
                  <a:txBody>
                    <a:bodyPr/>
                    <a:lstStyle/>
                    <a:p>
                      <a:pPr algn="ctr" fontAlgn="b"/>
                      <a:r>
                        <a:rPr lang="en-IN" sz="1600" b="1" u="none" strike="noStrike" dirty="0">
                          <a:effectLst/>
                        </a:rPr>
                        <a:t>Pro</a:t>
                      </a:r>
                      <a:endParaRPr lang="en-IN"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ctr" fontAlgn="b"/>
                      <a:r>
                        <a:rPr lang="en-US" sz="1600" u="none" strike="noStrike" dirty="0">
                          <a:effectLst/>
                        </a:rPr>
                        <a:t>$10/</a:t>
                      </a:r>
                      <a:r>
                        <a:rPr lang="en-US" sz="1600" u="none" strike="noStrike" dirty="0" err="1">
                          <a:effectLst/>
                        </a:rPr>
                        <a:t>mo</a:t>
                      </a:r>
                      <a:r>
                        <a:rPr lang="en-US" sz="1600" u="none" strike="noStrike" dirty="0">
                          <a:effectLst/>
                        </a:rPr>
                        <a:t> or $100/yr</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ctr" fontAlgn="b"/>
                      <a:r>
                        <a:rPr lang="en-IN" sz="1600" u="none" strike="noStrike" dirty="0">
                          <a:effectLst/>
                        </a:rPr>
                        <a:t>Unlimited</a:t>
                      </a:r>
                      <a:endParaRPr lang="en-I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l" fontAlgn="b"/>
                      <a:r>
                        <a:rPr lang="en-IN" sz="1600" u="none" strike="noStrike" dirty="0">
                          <a:effectLst/>
                        </a:rPr>
                        <a:t>300/month + pay extras</a:t>
                      </a:r>
                      <a:endParaRPr lang="en-I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ctr" fontAlgn="b"/>
                      <a:r>
                        <a:rPr lang="en-IN" sz="1600" u="none" strike="noStrike" dirty="0">
                          <a:effectLst/>
                        </a:rPr>
                        <a:t>Full</a:t>
                      </a:r>
                      <a:endParaRPr lang="en-I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ctr" fontAlgn="b"/>
                      <a:r>
                        <a:rPr lang="it-IT" sz="1600" u="none" strike="noStrike" dirty="0">
                          <a:effectLst/>
                        </a:rPr>
                        <a:t>GPT-5 mini, Gemini 2.5 Pro, etc.</a:t>
                      </a:r>
                      <a:endParaRPr lang="it-IT"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ctr" fontAlgn="b"/>
                      <a:r>
                        <a:rPr lang="en-IN" sz="1600" u="none" strike="noStrike" dirty="0">
                          <a:effectLst/>
                        </a:rPr>
                        <a:t>None + student/open-source perks</a:t>
                      </a:r>
                      <a:endParaRPr lang="en-I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extLst>
                  <a:ext uri="{0D108BD9-81ED-4DB2-BD59-A6C34878D82A}">
                    <a16:rowId xmlns:a16="http://schemas.microsoft.com/office/drawing/2014/main" val="4237389999"/>
                  </a:ext>
                </a:extLst>
              </a:tr>
              <a:tr h="635490">
                <a:tc>
                  <a:txBody>
                    <a:bodyPr/>
                    <a:lstStyle/>
                    <a:p>
                      <a:pPr algn="ctr" fontAlgn="b"/>
                      <a:r>
                        <a:rPr lang="en-IN" sz="1600" b="1" u="none" strike="noStrike" dirty="0">
                          <a:effectLst/>
                        </a:rPr>
                        <a:t>Pro+</a:t>
                      </a:r>
                      <a:endParaRPr lang="en-IN"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ctr" fontAlgn="b"/>
                      <a:r>
                        <a:rPr lang="en-US" sz="1600" u="none" strike="noStrike" dirty="0">
                          <a:effectLst/>
                        </a:rPr>
                        <a:t>$39/</a:t>
                      </a:r>
                      <a:r>
                        <a:rPr lang="en-US" sz="1600" u="none" strike="noStrike" dirty="0" err="1">
                          <a:effectLst/>
                        </a:rPr>
                        <a:t>mo</a:t>
                      </a:r>
                      <a:r>
                        <a:rPr lang="en-US" sz="1600" u="none" strike="noStrike" dirty="0">
                          <a:effectLst/>
                        </a:rPr>
                        <a:t> or $390/yr</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ctr" fontAlgn="b"/>
                      <a:r>
                        <a:rPr lang="en-IN" sz="1600" u="none" strike="noStrike" dirty="0">
                          <a:effectLst/>
                        </a:rPr>
                        <a:t>Unlimited</a:t>
                      </a:r>
                      <a:endParaRPr lang="en-I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l" fontAlgn="b"/>
                      <a:r>
                        <a:rPr lang="en-IN" sz="1600" u="none" strike="noStrike" dirty="0">
                          <a:effectLst/>
                        </a:rPr>
                        <a:t>1,500/month + extras</a:t>
                      </a:r>
                      <a:endParaRPr lang="en-I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ctr" fontAlgn="b"/>
                      <a:r>
                        <a:rPr lang="en-IN" sz="1600" u="none" strike="noStrike" dirty="0">
                          <a:effectLst/>
                        </a:rPr>
                        <a:t>Full</a:t>
                      </a:r>
                      <a:endParaRPr lang="en-I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ctr" fontAlgn="b"/>
                      <a:r>
                        <a:rPr lang="en-IN" sz="1600" u="none" strike="noStrike" dirty="0">
                          <a:effectLst/>
                        </a:rPr>
                        <a:t>All models + Spark preview</a:t>
                      </a:r>
                      <a:endParaRPr lang="en-I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ctr" fontAlgn="b"/>
                      <a:r>
                        <a:rPr lang="en-IN" sz="1600" u="none" strike="noStrike" dirty="0">
                          <a:effectLst/>
                        </a:rPr>
                        <a:t>None</a:t>
                      </a:r>
                      <a:endParaRPr lang="en-I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extLst>
                  <a:ext uri="{0D108BD9-81ED-4DB2-BD59-A6C34878D82A}">
                    <a16:rowId xmlns:a16="http://schemas.microsoft.com/office/drawing/2014/main" val="2825371850"/>
                  </a:ext>
                </a:extLst>
              </a:tr>
              <a:tr h="635490">
                <a:tc>
                  <a:txBody>
                    <a:bodyPr/>
                    <a:lstStyle/>
                    <a:p>
                      <a:pPr algn="ctr" fontAlgn="b"/>
                      <a:r>
                        <a:rPr lang="en-IN" sz="1600" b="1" u="none" strike="noStrike" dirty="0">
                          <a:effectLst/>
                        </a:rPr>
                        <a:t>Business</a:t>
                      </a:r>
                      <a:endParaRPr lang="en-IN"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ctr" fontAlgn="b"/>
                      <a:r>
                        <a:rPr lang="en-IN" sz="1600" u="none" strike="noStrike">
                          <a:effectLst/>
                        </a:rPr>
                        <a:t>$19/user/mo</a:t>
                      </a:r>
                      <a:endParaRPr lang="en-IN"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ctr" fontAlgn="b"/>
                      <a:r>
                        <a:rPr lang="en-IN" sz="1600" u="none" strike="noStrike" dirty="0">
                          <a:effectLst/>
                        </a:rPr>
                        <a:t>Unlimited</a:t>
                      </a:r>
                      <a:endParaRPr lang="en-I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l" fontAlgn="b"/>
                      <a:r>
                        <a:rPr lang="en-IN" sz="1600" u="none" strike="noStrike">
                          <a:effectLst/>
                        </a:rPr>
                        <a:t>300/user/month</a:t>
                      </a:r>
                      <a:endParaRPr lang="en-IN"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ctr" fontAlgn="b"/>
                      <a:r>
                        <a:rPr lang="en-IN" sz="1600" u="none" strike="noStrike" dirty="0">
                          <a:effectLst/>
                        </a:rPr>
                        <a:t>Full</a:t>
                      </a:r>
                      <a:endParaRPr lang="en-I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ctr" fontAlgn="b"/>
                      <a:r>
                        <a:rPr lang="en-IN" sz="1600" u="none" strike="noStrike" dirty="0">
                          <a:effectLst/>
                        </a:rPr>
                        <a:t>Similar to Pro+</a:t>
                      </a:r>
                      <a:endParaRPr lang="en-I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ctr" fontAlgn="b"/>
                      <a:r>
                        <a:rPr lang="en-IN" sz="1600" u="none" strike="noStrike" dirty="0">
                          <a:effectLst/>
                        </a:rPr>
                        <a:t>Admin controls, metrics, privacy</a:t>
                      </a:r>
                      <a:endParaRPr lang="en-I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extLst>
                  <a:ext uri="{0D108BD9-81ED-4DB2-BD59-A6C34878D82A}">
                    <a16:rowId xmlns:a16="http://schemas.microsoft.com/office/drawing/2014/main" val="4294165907"/>
                  </a:ext>
                </a:extLst>
              </a:tr>
              <a:tr h="635490">
                <a:tc>
                  <a:txBody>
                    <a:bodyPr/>
                    <a:lstStyle/>
                    <a:p>
                      <a:pPr algn="ctr" fontAlgn="b"/>
                      <a:r>
                        <a:rPr lang="en-IN" sz="1600" b="1" u="none" strike="noStrike" dirty="0">
                          <a:effectLst/>
                        </a:rPr>
                        <a:t>Enterprise</a:t>
                      </a:r>
                      <a:endParaRPr lang="en-IN"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ctr" fontAlgn="b"/>
                      <a:r>
                        <a:rPr lang="en-IN" sz="1600" u="none" strike="noStrike" dirty="0">
                          <a:effectLst/>
                        </a:rPr>
                        <a:t>$39/user/</a:t>
                      </a:r>
                      <a:r>
                        <a:rPr lang="en-IN" sz="1600" u="none" strike="noStrike" dirty="0" err="1">
                          <a:effectLst/>
                        </a:rPr>
                        <a:t>mo</a:t>
                      </a:r>
                      <a:endParaRPr lang="en-I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ctr" fontAlgn="b"/>
                      <a:r>
                        <a:rPr lang="en-IN" sz="1600" u="none" strike="noStrike" dirty="0">
                          <a:effectLst/>
                        </a:rPr>
                        <a:t>Unlimited</a:t>
                      </a:r>
                      <a:endParaRPr lang="en-I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l" fontAlgn="b"/>
                      <a:r>
                        <a:rPr lang="en-IN" sz="1600" u="none" strike="noStrike">
                          <a:effectLst/>
                        </a:rPr>
                        <a:t>1,000/user/month</a:t>
                      </a:r>
                      <a:endParaRPr lang="en-IN"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ctr" fontAlgn="b"/>
                      <a:r>
                        <a:rPr lang="en-IN" sz="1600" u="none" strike="noStrike" dirty="0">
                          <a:effectLst/>
                        </a:rPr>
                        <a:t>Full</a:t>
                      </a:r>
                      <a:endParaRPr lang="en-I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ctr" fontAlgn="b"/>
                      <a:r>
                        <a:rPr lang="en-IN" sz="1600" u="none" strike="noStrike" dirty="0">
                          <a:effectLst/>
                        </a:rPr>
                        <a:t>All models + advanced capabilities</a:t>
                      </a:r>
                      <a:endParaRPr lang="en-I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tc>
                  <a:txBody>
                    <a:bodyPr/>
                    <a:lstStyle/>
                    <a:p>
                      <a:pPr algn="ctr" fontAlgn="b"/>
                      <a:r>
                        <a:rPr lang="en-IN" sz="1600" u="none" strike="noStrike" dirty="0">
                          <a:effectLst/>
                        </a:rPr>
                        <a:t>Full enterprise controls</a:t>
                      </a:r>
                      <a:endParaRPr lang="en-I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530" marR="5530" marT="5530" marB="0" anchor="b"/>
                </a:tc>
                <a:extLst>
                  <a:ext uri="{0D108BD9-81ED-4DB2-BD59-A6C34878D82A}">
                    <a16:rowId xmlns:a16="http://schemas.microsoft.com/office/drawing/2014/main" val="2412725314"/>
                  </a:ext>
                </a:extLst>
              </a:tr>
            </a:tbl>
          </a:graphicData>
        </a:graphic>
      </p:graphicFrame>
    </p:spTree>
    <p:extLst>
      <p:ext uri="{BB962C8B-B14F-4D97-AF65-F5344CB8AC3E}">
        <p14:creationId xmlns:p14="http://schemas.microsoft.com/office/powerpoint/2010/main" val="197552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39592-7831-4AD6-931A-7F9CB3A8B879}"/>
              </a:ext>
            </a:extLst>
          </p:cNvPr>
          <p:cNvSpPr>
            <a:spLocks noGrp="1"/>
          </p:cNvSpPr>
          <p:nvPr>
            <p:ph type="title"/>
          </p:nvPr>
        </p:nvSpPr>
        <p:spPr>
          <a:xfrm>
            <a:off x="399288" y="347155"/>
            <a:ext cx="10515600" cy="494411"/>
          </a:xfrm>
        </p:spPr>
        <p:txBody>
          <a:bodyPr>
            <a:normAutofit fontScale="90000"/>
          </a:bodyPr>
          <a:lstStyle/>
          <a:p>
            <a:r>
              <a:rPr lang="en-IN" dirty="0"/>
              <a:t>Privacy &amp; Data Use</a:t>
            </a:r>
          </a:p>
        </p:txBody>
      </p:sp>
      <p:sp>
        <p:nvSpPr>
          <p:cNvPr id="3" name="Content Placeholder 2">
            <a:extLst>
              <a:ext uri="{FF2B5EF4-FFF2-40B4-BE49-F238E27FC236}">
                <a16:creationId xmlns:a16="http://schemas.microsoft.com/office/drawing/2014/main" id="{9F1398EE-AED1-1A9B-9B1A-7536A67AA339}"/>
              </a:ext>
            </a:extLst>
          </p:cNvPr>
          <p:cNvSpPr>
            <a:spLocks noGrp="1"/>
          </p:cNvSpPr>
          <p:nvPr>
            <p:ph idx="1"/>
          </p:nvPr>
        </p:nvSpPr>
        <p:spPr>
          <a:xfrm>
            <a:off x="399288" y="1093803"/>
            <a:ext cx="10515600" cy="5010309"/>
          </a:xfrm>
        </p:spPr>
        <p:txBody>
          <a:bodyPr>
            <a:noAutofit/>
          </a:bodyPr>
          <a:lstStyle/>
          <a:p>
            <a:pPr>
              <a:buFont typeface="Wingdings" panose="05000000000000000000" pitchFamily="2" charset="2"/>
              <a:buChar char="ü"/>
            </a:pPr>
            <a:r>
              <a:rPr lang="en-US" sz="2000" dirty="0">
                <a:latin typeface="Calibri" panose="020F0502020204030204" pitchFamily="34" charset="0"/>
                <a:ea typeface="Calibri" panose="020F0502020204030204" pitchFamily="34" charset="0"/>
                <a:cs typeface="Calibri" panose="020F0502020204030204" pitchFamily="34" charset="0"/>
              </a:rPr>
              <a:t>Your prompts and suggestions are </a:t>
            </a:r>
            <a:r>
              <a:rPr lang="en-US" sz="2000" b="1" dirty="0">
                <a:latin typeface="Calibri" panose="020F0502020204030204" pitchFamily="34" charset="0"/>
                <a:ea typeface="Calibri" panose="020F0502020204030204" pitchFamily="34" charset="0"/>
                <a:cs typeface="Calibri" panose="020F0502020204030204" pitchFamily="34" charset="0"/>
              </a:rPr>
              <a:t>not visible</a:t>
            </a:r>
            <a:r>
              <a:rPr lang="en-US" sz="2000" dirty="0">
                <a:latin typeface="Calibri" panose="020F0502020204030204" pitchFamily="34" charset="0"/>
                <a:ea typeface="Calibri" panose="020F0502020204030204" pitchFamily="34" charset="0"/>
                <a:cs typeface="Calibri" panose="020F0502020204030204" pitchFamily="34" charset="0"/>
              </a:rPr>
              <a:t> to GitHub or any admin.</a:t>
            </a:r>
          </a:p>
          <a:p>
            <a:pPr>
              <a:buFont typeface="Wingdings" panose="05000000000000000000" pitchFamily="2" charset="2"/>
              <a:buChar char="ü"/>
            </a:pPr>
            <a:r>
              <a:rPr lang="en-US" sz="2000" dirty="0">
                <a:latin typeface="Calibri" panose="020F0502020204030204" pitchFamily="34" charset="0"/>
                <a:ea typeface="Calibri" panose="020F0502020204030204" pitchFamily="34" charset="0"/>
                <a:cs typeface="Calibri" panose="020F0502020204030204" pitchFamily="34" charset="0"/>
              </a:rPr>
              <a:t>Copilot </a:t>
            </a:r>
            <a:r>
              <a:rPr lang="en-US" sz="2000" b="1" dirty="0">
                <a:latin typeface="Calibri" panose="020F0502020204030204" pitchFamily="34" charset="0"/>
                <a:ea typeface="Calibri" panose="020F0502020204030204" pitchFamily="34" charset="0"/>
                <a:cs typeface="Calibri" panose="020F0502020204030204" pitchFamily="34" charset="0"/>
              </a:rPr>
              <a:t>may collect limited telemetry</a:t>
            </a:r>
            <a:r>
              <a:rPr lang="en-US" sz="2000" dirty="0">
                <a:latin typeface="Calibri" panose="020F0502020204030204" pitchFamily="34" charset="0"/>
                <a:ea typeface="Calibri" panose="020F0502020204030204" pitchFamily="34" charset="0"/>
                <a:cs typeface="Calibri" panose="020F0502020204030204" pitchFamily="34" charset="0"/>
              </a:rPr>
              <a:t> (e.g., performance data, error logs, and aggregate usage counts like “number of completions generated”), but </a:t>
            </a:r>
            <a:r>
              <a:rPr lang="en-US" sz="2000" b="1" dirty="0">
                <a:latin typeface="Calibri" panose="020F0502020204030204" pitchFamily="34" charset="0"/>
                <a:ea typeface="Calibri" panose="020F0502020204030204" pitchFamily="34" charset="0"/>
                <a:cs typeface="Calibri" panose="020F0502020204030204" pitchFamily="34" charset="0"/>
              </a:rPr>
              <a:t>not the actual code you write</a:t>
            </a:r>
            <a:r>
              <a:rPr lang="en-US" sz="2000" dirty="0">
                <a:latin typeface="Calibri" panose="020F0502020204030204" pitchFamily="34" charset="0"/>
                <a:ea typeface="Calibri" panose="020F0502020204030204" pitchFamily="34" charset="0"/>
                <a:cs typeface="Calibri" panose="020F0502020204030204" pitchFamily="34" charset="0"/>
              </a:rPr>
              <a:t>.</a:t>
            </a:r>
          </a:p>
          <a:p>
            <a:pPr>
              <a:buFont typeface="Wingdings" panose="05000000000000000000" pitchFamily="2" charset="2"/>
              <a:buChar char="ü"/>
            </a:pPr>
            <a:r>
              <a:rPr lang="en-IN" sz="2000" b="1" dirty="0">
                <a:latin typeface="Calibri" panose="020F0502020204030204" pitchFamily="34" charset="0"/>
                <a:ea typeface="Calibri" panose="020F0502020204030204" pitchFamily="34" charset="0"/>
                <a:cs typeface="Calibri" panose="020F0502020204030204" pitchFamily="34" charset="0"/>
              </a:rPr>
              <a:t>For Business / Enterprise Plans, </a:t>
            </a:r>
            <a:r>
              <a:rPr lang="en-IN" sz="2000" dirty="0">
                <a:latin typeface="Calibri" panose="020F0502020204030204" pitchFamily="34" charset="0"/>
                <a:ea typeface="Calibri" panose="020F0502020204030204" pitchFamily="34" charset="0"/>
                <a:cs typeface="Calibri" panose="020F0502020204030204" pitchFamily="34" charset="0"/>
              </a:rPr>
              <a:t>w</a:t>
            </a:r>
            <a:r>
              <a:rPr lang="en-US" sz="2000" dirty="0">
                <a:latin typeface="Calibri" panose="020F0502020204030204" pitchFamily="34" charset="0"/>
                <a:ea typeface="Calibri" panose="020F0502020204030204" pitchFamily="34" charset="0"/>
                <a:cs typeface="Calibri" panose="020F0502020204030204" pitchFamily="34" charset="0"/>
              </a:rPr>
              <a:t>hat they do get is:</a:t>
            </a:r>
          </a:p>
          <a:p>
            <a:pPr lvl="1">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Usage metrics (e.g., how many completions or chat requests a user made).</a:t>
            </a:r>
          </a:p>
          <a:p>
            <a:pPr lvl="1">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Billing and quota consumption.</a:t>
            </a:r>
          </a:p>
          <a:p>
            <a:pPr lvl="1">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Policy controls (like disabling certain Copilot features, managing access, or setting org-wide preferences).</a:t>
            </a:r>
          </a:p>
          <a:p>
            <a:pPr lvl="1">
              <a:buFont typeface="Wingdings" panose="05000000000000000000" pitchFamily="2" charset="2"/>
              <a:buChar char="§"/>
            </a:pPr>
            <a:r>
              <a:rPr lang="en-US" sz="2000" b="1" dirty="0">
                <a:latin typeface="Calibri" panose="020F0502020204030204" pitchFamily="34" charset="0"/>
                <a:ea typeface="Calibri" panose="020F0502020204030204" pitchFamily="34" charset="0"/>
                <a:cs typeface="Calibri" panose="020F0502020204030204" pitchFamily="34" charset="0"/>
              </a:rPr>
              <a:t>No raw code, prompts, or suggestions</a:t>
            </a:r>
            <a:r>
              <a:rPr lang="en-US" sz="2000" dirty="0">
                <a:latin typeface="Calibri" panose="020F0502020204030204" pitchFamily="34" charset="0"/>
                <a:ea typeface="Calibri" panose="020F0502020204030204" pitchFamily="34" charset="0"/>
                <a:cs typeface="Calibri" panose="020F0502020204030204" pitchFamily="34" charset="0"/>
              </a:rPr>
              <a:t> are exposed in these reports.</a:t>
            </a:r>
          </a:p>
          <a:p>
            <a:pPr>
              <a:buFont typeface="Wingdings" panose="05000000000000000000" pitchFamily="2" charset="2"/>
              <a:buChar char="ü"/>
            </a:pPr>
            <a:r>
              <a:rPr lang="en-US" sz="2000" dirty="0">
                <a:latin typeface="Calibri" panose="020F0502020204030204" pitchFamily="34" charset="0"/>
                <a:ea typeface="Calibri" panose="020F0502020204030204" pitchFamily="34" charset="0"/>
                <a:cs typeface="Calibri" panose="020F0502020204030204" pitchFamily="34" charset="0"/>
              </a:rPr>
              <a:t>For </a:t>
            </a:r>
            <a:r>
              <a:rPr lang="en-US" sz="2000" b="1" dirty="0">
                <a:latin typeface="Calibri" panose="020F0502020204030204" pitchFamily="34" charset="0"/>
                <a:ea typeface="Calibri" panose="020F0502020204030204" pitchFamily="34" charset="0"/>
                <a:cs typeface="Calibri" panose="020F0502020204030204" pitchFamily="34" charset="0"/>
              </a:rPr>
              <a:t>Copilot Business/Enterprise</a:t>
            </a:r>
            <a:r>
              <a:rPr lang="en-US" sz="2000" dirty="0">
                <a:latin typeface="Calibri" panose="020F0502020204030204" pitchFamily="34" charset="0"/>
                <a:ea typeface="Calibri" panose="020F0502020204030204" pitchFamily="34" charset="0"/>
                <a:cs typeface="Calibri" panose="020F0502020204030204" pitchFamily="34" charset="0"/>
              </a:rPr>
              <a:t>, no customer data is used for training.</a:t>
            </a:r>
          </a:p>
          <a:p>
            <a:pPr>
              <a:buFont typeface="Wingdings" panose="05000000000000000000" pitchFamily="2" charset="2"/>
              <a:buChar char="ü"/>
            </a:pPr>
            <a:endParaRPr lang="en-US" sz="2000"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ü"/>
            </a:pPr>
            <a:r>
              <a:rPr lang="en-US" sz="2000" b="1" dirty="0">
                <a:latin typeface="Calibri" panose="020F0502020204030204" pitchFamily="34" charset="0"/>
                <a:ea typeface="Calibri" panose="020F0502020204030204" pitchFamily="34" charset="0"/>
                <a:cs typeface="Calibri" panose="020F0502020204030204" pitchFamily="34" charset="0"/>
              </a:rPr>
              <a:t>Conclusion</a:t>
            </a:r>
          </a:p>
          <a:p>
            <a:pPr>
              <a:buFont typeface="Wingdings" panose="05000000000000000000" pitchFamily="2" charset="2"/>
              <a:buChar char="ü"/>
            </a:pPr>
            <a:r>
              <a:rPr lang="en-US" sz="2000" dirty="0">
                <a:latin typeface="Calibri" panose="020F0502020204030204" pitchFamily="34" charset="0"/>
                <a:ea typeface="Calibri" panose="020F0502020204030204" pitchFamily="34" charset="0"/>
                <a:cs typeface="Calibri" panose="020F0502020204030204" pitchFamily="34" charset="0"/>
              </a:rPr>
              <a:t>No one at GitHub can see your private prompts/suggestions unless you explicitly share code.</a:t>
            </a: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4" name="Footer Placeholder 3">
            <a:extLst>
              <a:ext uri="{FF2B5EF4-FFF2-40B4-BE49-F238E27FC236}">
                <a16:creationId xmlns:a16="http://schemas.microsoft.com/office/drawing/2014/main" id="{2E80D629-6852-3FA7-24B6-B7FF4A7DA53B}"/>
              </a:ext>
            </a:extLst>
          </p:cNvPr>
          <p:cNvSpPr>
            <a:spLocks noGrp="1"/>
          </p:cNvSpPr>
          <p:nvPr>
            <p:ph type="ftr" sz="quarter" idx="11"/>
          </p:nvPr>
        </p:nvSpPr>
        <p:spPr/>
        <p:txBody>
          <a:bodyPr/>
          <a:lstStyle/>
          <a:p>
            <a:r>
              <a:rPr lang="en-IN" dirty="0" err="1"/>
              <a:t>Github</a:t>
            </a:r>
            <a:r>
              <a:rPr lang="en-IN" dirty="0"/>
              <a:t> Copilot</a:t>
            </a:r>
          </a:p>
        </p:txBody>
      </p:sp>
      <p:sp>
        <p:nvSpPr>
          <p:cNvPr id="5" name="Slide Number Placeholder 4">
            <a:extLst>
              <a:ext uri="{FF2B5EF4-FFF2-40B4-BE49-F238E27FC236}">
                <a16:creationId xmlns:a16="http://schemas.microsoft.com/office/drawing/2014/main" id="{3BA47141-75B1-E8E7-0260-41F823D81F49}"/>
              </a:ext>
            </a:extLst>
          </p:cNvPr>
          <p:cNvSpPr>
            <a:spLocks noGrp="1"/>
          </p:cNvSpPr>
          <p:nvPr>
            <p:ph type="sldNum" sz="quarter" idx="12"/>
          </p:nvPr>
        </p:nvSpPr>
        <p:spPr/>
        <p:txBody>
          <a:bodyPr/>
          <a:lstStyle/>
          <a:p>
            <a:fld id="{29B05113-9F0C-4603-AE28-CF02F3225AAF}" type="slidenum">
              <a:rPr lang="en-IN" smtClean="0"/>
              <a:t>34</a:t>
            </a:fld>
            <a:endParaRPr lang="en-IN"/>
          </a:p>
        </p:txBody>
      </p:sp>
    </p:spTree>
    <p:extLst>
      <p:ext uri="{BB962C8B-B14F-4D97-AF65-F5344CB8AC3E}">
        <p14:creationId xmlns:p14="http://schemas.microsoft.com/office/powerpoint/2010/main" val="1179843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C54241-8B00-929D-5ACE-FF5C3D41AE3A}"/>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10C43B-8834-A8E8-BDE7-1F45C654EF16}"/>
              </a:ext>
            </a:extLst>
          </p:cNvPr>
          <p:cNvSpPr>
            <a:spLocks noGrp="1"/>
          </p:cNvSpPr>
          <p:nvPr>
            <p:ph type="title"/>
          </p:nvPr>
        </p:nvSpPr>
        <p:spPr>
          <a:xfrm>
            <a:off x="630936" y="640080"/>
            <a:ext cx="4818888" cy="1481328"/>
          </a:xfrm>
        </p:spPr>
        <p:txBody>
          <a:bodyPr anchor="b">
            <a:normAutofit/>
          </a:bodyPr>
          <a:lstStyle/>
          <a:p>
            <a:r>
              <a:rPr lang="en-IN" sz="4800" dirty="0"/>
              <a:t>Human-in-the-Loop</a:t>
            </a:r>
          </a:p>
        </p:txBody>
      </p:sp>
      <p:sp>
        <p:nvSpPr>
          <p:cNvPr id="26"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E3689799-63B9-3F90-1A88-BDEF7EC4B380}"/>
              </a:ext>
            </a:extLst>
          </p:cNvPr>
          <p:cNvSpPr>
            <a:spLocks noGrp="1" noChangeArrowheads="1"/>
          </p:cNvSpPr>
          <p:nvPr>
            <p:ph idx="1"/>
          </p:nvPr>
        </p:nvSpPr>
        <p:spPr bwMode="auto">
          <a:xfrm>
            <a:off x="365761" y="2660904"/>
            <a:ext cx="6062300" cy="354787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eaLnBrk="0" fontAlgn="base" hangingPunct="0">
              <a:lnSpc>
                <a:spcPct val="100000"/>
              </a:lnSpc>
              <a:spcBef>
                <a:spcPct val="0"/>
              </a:spcBef>
              <a:spcAft>
                <a:spcPct val="0"/>
              </a:spcAft>
              <a:buFont typeface="Wingdings" panose="05000000000000000000" pitchFamily="2" charset="2"/>
              <a:buChar char="§"/>
            </a:pPr>
            <a:r>
              <a:rPr lang="en-US" altLang="en-US" sz="2000" dirty="0">
                <a:latin typeface="Calibri" panose="020F0502020204030204" pitchFamily="34" charset="0"/>
                <a:ea typeface="Calibri" panose="020F0502020204030204" pitchFamily="34" charset="0"/>
                <a:cs typeface="Calibri" panose="020F0502020204030204" pitchFamily="34" charset="0"/>
              </a:rPr>
              <a:t>Copilot is an assistant, not a replacement for developers.</a:t>
            </a:r>
          </a:p>
          <a:p>
            <a:pPr eaLnBrk="0" fontAlgn="base" hangingPunct="0">
              <a:lnSpc>
                <a:spcPct val="100000"/>
              </a:lnSpc>
              <a:spcBef>
                <a:spcPct val="0"/>
              </a:spcBef>
              <a:spcAft>
                <a:spcPct val="0"/>
              </a:spcAft>
              <a:buFont typeface="Wingdings" panose="05000000000000000000" pitchFamily="2" charset="2"/>
              <a:buChar char="§"/>
            </a:pPr>
            <a:r>
              <a:rPr lang="en-US" altLang="en-US" sz="2000" dirty="0">
                <a:latin typeface="Calibri" panose="020F0502020204030204" pitchFamily="34" charset="0"/>
                <a:ea typeface="Calibri" panose="020F0502020204030204" pitchFamily="34" charset="0"/>
                <a:cs typeface="Calibri" panose="020F0502020204030204" pitchFamily="34" charset="0"/>
              </a:rPr>
              <a:t>Final accountability lies with the developer to:</a:t>
            </a:r>
          </a:p>
          <a:p>
            <a:pPr eaLnBrk="0" fontAlgn="base" hangingPunct="0">
              <a:lnSpc>
                <a:spcPct val="100000"/>
              </a:lnSpc>
              <a:spcBef>
                <a:spcPct val="0"/>
              </a:spcBef>
              <a:spcAft>
                <a:spcPct val="0"/>
              </a:spcAft>
              <a:buFont typeface="Wingdings" panose="05000000000000000000" pitchFamily="2" charset="2"/>
              <a:buChar char="§"/>
            </a:pPr>
            <a:r>
              <a:rPr lang="en-US" altLang="en-US" sz="2000" dirty="0">
                <a:latin typeface="Calibri" panose="020F0502020204030204" pitchFamily="34" charset="0"/>
                <a:ea typeface="Calibri" panose="020F0502020204030204" pitchFamily="34" charset="0"/>
                <a:cs typeface="Calibri" panose="020F0502020204030204" pitchFamily="34" charset="0"/>
              </a:rPr>
              <a:t>Review suggestions.</a:t>
            </a:r>
          </a:p>
          <a:p>
            <a:pPr eaLnBrk="0" fontAlgn="base" hangingPunct="0">
              <a:lnSpc>
                <a:spcPct val="100000"/>
              </a:lnSpc>
              <a:spcBef>
                <a:spcPct val="0"/>
              </a:spcBef>
              <a:spcAft>
                <a:spcPct val="0"/>
              </a:spcAft>
              <a:buFont typeface="Wingdings" panose="05000000000000000000" pitchFamily="2" charset="2"/>
              <a:buChar char="§"/>
            </a:pPr>
            <a:r>
              <a:rPr lang="en-US" altLang="en-US" sz="2000" dirty="0">
                <a:latin typeface="Calibri" panose="020F0502020204030204" pitchFamily="34" charset="0"/>
                <a:ea typeface="Calibri" panose="020F0502020204030204" pitchFamily="34" charset="0"/>
                <a:cs typeface="Calibri" panose="020F0502020204030204" pitchFamily="34" charset="0"/>
              </a:rPr>
              <a:t>Check security, licensing, and correctness.</a:t>
            </a:r>
          </a:p>
          <a:p>
            <a:pPr eaLnBrk="0" fontAlgn="base" hangingPunct="0">
              <a:lnSpc>
                <a:spcPct val="100000"/>
              </a:lnSpc>
              <a:spcBef>
                <a:spcPct val="0"/>
              </a:spcBef>
              <a:spcAft>
                <a:spcPct val="0"/>
              </a:spcAft>
              <a:buFont typeface="Wingdings" panose="05000000000000000000" pitchFamily="2" charset="2"/>
              <a:buChar char="§"/>
            </a:pPr>
            <a:r>
              <a:rPr lang="en-US" altLang="en-US" sz="2000" dirty="0">
                <a:latin typeface="Calibri" panose="020F0502020204030204" pitchFamily="34" charset="0"/>
                <a:ea typeface="Calibri" panose="020F0502020204030204" pitchFamily="34" charset="0"/>
                <a:cs typeface="Calibri" panose="020F0502020204030204" pitchFamily="34" charset="0"/>
              </a:rPr>
              <a:t>GitHub </a:t>
            </a:r>
            <a:r>
              <a:rPr lang="en-US" altLang="en-US" sz="2000" dirty="0" err="1">
                <a:latin typeface="Calibri" panose="020F0502020204030204" pitchFamily="34" charset="0"/>
                <a:ea typeface="Calibri" panose="020F0502020204030204" pitchFamily="34" charset="0"/>
                <a:cs typeface="Calibri" panose="020F0502020204030204" pitchFamily="34" charset="0"/>
              </a:rPr>
              <a:t>emphasises</a:t>
            </a:r>
            <a:r>
              <a:rPr lang="en-US" altLang="en-US" sz="2000" dirty="0">
                <a:latin typeface="Calibri" panose="020F0502020204030204" pitchFamily="34" charset="0"/>
                <a:ea typeface="Calibri" panose="020F0502020204030204" pitchFamily="34" charset="0"/>
                <a:cs typeface="Calibri" panose="020F0502020204030204" pitchFamily="34" charset="0"/>
              </a:rPr>
              <a:t> that AI is a coding partner, not an autopilot.</a:t>
            </a:r>
          </a:p>
          <a:p>
            <a:pPr eaLnBrk="0" fontAlgn="base" hangingPunct="0">
              <a:lnSpc>
                <a:spcPct val="100000"/>
              </a:lnSpc>
              <a:spcBef>
                <a:spcPct val="0"/>
              </a:spcBef>
              <a:spcAft>
                <a:spcPct val="0"/>
              </a:spcAft>
              <a:buFont typeface="Wingdings" panose="05000000000000000000" pitchFamily="2" charset="2"/>
              <a:buChar char="§"/>
            </a:pPr>
            <a:r>
              <a:rPr lang="en-US" altLang="en-US" sz="2000" dirty="0">
                <a:latin typeface="Calibri" panose="020F0502020204030204" pitchFamily="34" charset="0"/>
                <a:ea typeface="Calibri" panose="020F0502020204030204" pitchFamily="34" charset="0"/>
                <a:cs typeface="Calibri" panose="020F0502020204030204" pitchFamily="34" charset="0"/>
              </a:rPr>
              <a:t>That’s why GitHub called its AI tool </a:t>
            </a:r>
            <a:r>
              <a:rPr lang="en-US" altLang="en-US" sz="2000" b="1" dirty="0">
                <a:solidFill>
                  <a:srgbClr val="00B050"/>
                </a:solidFill>
                <a:latin typeface="Calibri" panose="020F0502020204030204" pitchFamily="34" charset="0"/>
                <a:ea typeface="Calibri" panose="020F0502020204030204" pitchFamily="34" charset="0"/>
                <a:cs typeface="Calibri" panose="020F0502020204030204" pitchFamily="34" charset="0"/>
              </a:rPr>
              <a:t>Copilot</a:t>
            </a:r>
            <a:r>
              <a:rPr lang="en-US" altLang="en-US" sz="2000" dirty="0">
                <a:latin typeface="Calibri" panose="020F0502020204030204" pitchFamily="34" charset="0"/>
                <a:ea typeface="Calibri" panose="020F0502020204030204" pitchFamily="34" charset="0"/>
                <a:cs typeface="Calibri" panose="020F0502020204030204" pitchFamily="34" charset="0"/>
              </a:rPr>
              <a:t>, not </a:t>
            </a:r>
            <a:r>
              <a:rPr lang="en-US" altLang="en-US" sz="2000" dirty="0">
                <a:solidFill>
                  <a:srgbClr val="FF0000"/>
                </a:solidFill>
                <a:latin typeface="Calibri" panose="020F0502020204030204" pitchFamily="34" charset="0"/>
                <a:ea typeface="Calibri" panose="020F0502020204030204" pitchFamily="34" charset="0"/>
                <a:cs typeface="Calibri" panose="020F0502020204030204" pitchFamily="34" charset="0"/>
              </a:rPr>
              <a:t>Autopilot</a:t>
            </a:r>
            <a:r>
              <a:rPr lang="en-US" altLang="en-US" sz="2000" dirty="0">
                <a:latin typeface="Calibri" panose="020F0502020204030204" pitchFamily="34" charset="0"/>
                <a:ea typeface="Calibri" panose="020F0502020204030204" pitchFamily="34" charset="0"/>
                <a:cs typeface="Calibri" panose="020F0502020204030204" pitchFamily="34" charset="0"/>
              </a:rPr>
              <a:t>.</a:t>
            </a:r>
            <a:endParaRPr kumimoji="0" lang="en-US" altLang="en-US" sz="20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9483ABE-ED68-6AE9-CADF-BD0B5B833E8D}"/>
              </a:ext>
            </a:extLst>
          </p:cNvPr>
          <p:cNvPicPr>
            <a:picLocks noChangeAspect="1"/>
          </p:cNvPicPr>
          <p:nvPr/>
        </p:nvPicPr>
        <p:blipFill>
          <a:blip r:embed="rId2"/>
          <a:stretch>
            <a:fillRect/>
          </a:stretch>
        </p:blipFill>
        <p:spPr>
          <a:xfrm>
            <a:off x="6428061" y="2373043"/>
            <a:ext cx="5257972" cy="294446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1E9012F-F425-A13C-871C-A8240333E7A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IN"/>
              <a:t>Github Copilot</a:t>
            </a:r>
          </a:p>
        </p:txBody>
      </p:sp>
      <p:sp>
        <p:nvSpPr>
          <p:cNvPr id="5" name="Slide Number Placeholder 4">
            <a:extLst>
              <a:ext uri="{FF2B5EF4-FFF2-40B4-BE49-F238E27FC236}">
                <a16:creationId xmlns:a16="http://schemas.microsoft.com/office/drawing/2014/main" id="{87C415E2-FC2F-32D3-1660-6295166C0898}"/>
              </a:ext>
            </a:extLst>
          </p:cNvPr>
          <p:cNvSpPr>
            <a:spLocks noGrp="1"/>
          </p:cNvSpPr>
          <p:nvPr>
            <p:ph type="sldNum" sz="quarter" idx="12"/>
          </p:nvPr>
        </p:nvSpPr>
        <p:spPr>
          <a:xfrm>
            <a:off x="8610600" y="6356350"/>
            <a:ext cx="2743200" cy="365125"/>
          </a:xfrm>
        </p:spPr>
        <p:txBody>
          <a:bodyPr>
            <a:normAutofit/>
          </a:bodyPr>
          <a:lstStyle/>
          <a:p>
            <a:pPr>
              <a:spcAft>
                <a:spcPts val="600"/>
              </a:spcAft>
            </a:pPr>
            <a:fld id="{29B05113-9F0C-4603-AE28-CF02F3225AAF}" type="slidenum">
              <a:rPr lang="en-IN" smtClean="0"/>
              <a:pPr>
                <a:spcAft>
                  <a:spcPts val="600"/>
                </a:spcAft>
              </a:pPr>
              <a:t>35</a:t>
            </a:fld>
            <a:endParaRPr lang="en-IN"/>
          </a:p>
        </p:txBody>
      </p:sp>
    </p:spTree>
    <p:extLst>
      <p:ext uri="{BB962C8B-B14F-4D97-AF65-F5344CB8AC3E}">
        <p14:creationId xmlns:p14="http://schemas.microsoft.com/office/powerpoint/2010/main" val="3501785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64C705-9C05-AE70-2697-D09964BC29FF}"/>
              </a:ext>
            </a:extLst>
          </p:cNvPr>
          <p:cNvSpPr>
            <a:spLocks noGrp="1"/>
          </p:cNvSpPr>
          <p:nvPr>
            <p:ph type="title"/>
          </p:nvPr>
        </p:nvSpPr>
        <p:spPr>
          <a:xfrm>
            <a:off x="572493" y="238540"/>
            <a:ext cx="11018520" cy="1133060"/>
          </a:xfrm>
        </p:spPr>
        <p:txBody>
          <a:bodyPr anchor="b">
            <a:normAutofit/>
          </a:bodyPr>
          <a:lstStyle/>
          <a:p>
            <a:r>
              <a:rPr lang="en-US" b="1" dirty="0"/>
              <a:t>Main Limitations of GitHub Copilot</a:t>
            </a:r>
            <a:endParaRPr lang="en-IN" dirty="0"/>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69911B9-B347-2633-D0DA-9FCB6BEA3098}"/>
              </a:ext>
            </a:extLst>
          </p:cNvPr>
          <p:cNvSpPr>
            <a:spLocks noGrp="1"/>
          </p:cNvSpPr>
          <p:nvPr>
            <p:ph idx="1"/>
          </p:nvPr>
        </p:nvSpPr>
        <p:spPr>
          <a:xfrm>
            <a:off x="304800" y="1911493"/>
            <a:ext cx="7588578" cy="4576393"/>
          </a:xfrm>
        </p:spPr>
        <p:txBody>
          <a:bodyPr anchor="t">
            <a:noAutofit/>
          </a:bodyPr>
          <a:lstStyle/>
          <a:p>
            <a:pPr marL="457200" indent="-457200">
              <a:buFont typeface="+mj-lt"/>
              <a:buAutoNum type="arabicPeriod"/>
            </a:pPr>
            <a:r>
              <a:rPr lang="en-IN" sz="2200" b="1" dirty="0">
                <a:latin typeface="Calibri" panose="020F0502020204030204" pitchFamily="34" charset="0"/>
                <a:ea typeface="Calibri" panose="020F0502020204030204" pitchFamily="34" charset="0"/>
                <a:cs typeface="Calibri" panose="020F0502020204030204" pitchFamily="34" charset="0"/>
              </a:rPr>
              <a:t>Code Quality &amp; Reliability </a:t>
            </a:r>
            <a:r>
              <a:rPr lang="en-IN" sz="2200" dirty="0">
                <a:latin typeface="Calibri" panose="020F0502020204030204" pitchFamily="34" charset="0"/>
                <a:ea typeface="Calibri" panose="020F0502020204030204" pitchFamily="34" charset="0"/>
                <a:cs typeface="Calibri" panose="020F0502020204030204" pitchFamily="34" charset="0"/>
              </a:rPr>
              <a:t>- </a:t>
            </a:r>
            <a:r>
              <a:rPr lang="en-US" sz="2200" dirty="0">
                <a:latin typeface="Calibri" panose="020F0502020204030204" pitchFamily="34" charset="0"/>
                <a:ea typeface="Calibri" panose="020F0502020204030204" pitchFamily="34" charset="0"/>
                <a:cs typeface="Calibri" panose="020F0502020204030204" pitchFamily="34" charset="0"/>
              </a:rPr>
              <a:t>syntactically correct but semantically flawed, inefficient, </a:t>
            </a:r>
            <a:r>
              <a:rPr lang="en-IN" sz="2200" dirty="0">
                <a:latin typeface="Calibri" panose="020F0502020204030204" pitchFamily="34" charset="0"/>
                <a:ea typeface="Calibri" panose="020F0502020204030204" pitchFamily="34" charset="0"/>
                <a:cs typeface="Calibri" panose="020F0502020204030204" pitchFamily="34" charset="0"/>
              </a:rPr>
              <a:t>requiring careful human review.</a:t>
            </a:r>
            <a:endParaRPr lang="en-US" sz="22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mj-lt"/>
              <a:buAutoNum type="arabicPeriod"/>
            </a:pPr>
            <a:r>
              <a:rPr lang="en-IN" sz="2200" b="1" dirty="0">
                <a:latin typeface="Calibri" panose="020F0502020204030204" pitchFamily="34" charset="0"/>
                <a:ea typeface="Calibri" panose="020F0502020204030204" pitchFamily="34" charset="0"/>
                <a:cs typeface="Calibri" panose="020F0502020204030204" pitchFamily="34" charset="0"/>
              </a:rPr>
              <a:t>Security &amp; Vulnerability Risks </a:t>
            </a:r>
            <a:r>
              <a:rPr lang="en-IN" sz="2200" dirty="0">
                <a:latin typeface="Calibri" panose="020F0502020204030204" pitchFamily="34" charset="0"/>
                <a:ea typeface="Calibri" panose="020F0502020204030204" pitchFamily="34" charset="0"/>
                <a:cs typeface="Calibri" panose="020F0502020204030204" pitchFamily="34" charset="0"/>
              </a:rPr>
              <a:t>-</a:t>
            </a:r>
            <a:r>
              <a:rPr lang="en-US" sz="2200" dirty="0">
                <a:latin typeface="Calibri" panose="020F0502020204030204" pitchFamily="34" charset="0"/>
                <a:ea typeface="Calibri" panose="020F0502020204030204" pitchFamily="34" charset="0"/>
                <a:cs typeface="Calibri" panose="020F0502020204030204" pitchFamily="34" charset="0"/>
              </a:rPr>
              <a:t> improper randomness, code injection, or cross-site scripting </a:t>
            </a:r>
            <a:endParaRPr lang="en-IN" sz="22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mj-lt"/>
              <a:buAutoNum type="arabicPeriod"/>
            </a:pPr>
            <a:r>
              <a:rPr lang="en-US" sz="2200" b="1" dirty="0">
                <a:latin typeface="Calibri" panose="020F0502020204030204" pitchFamily="34" charset="0"/>
                <a:ea typeface="Calibri" panose="020F0502020204030204" pitchFamily="34" charset="0"/>
                <a:cs typeface="Calibri" panose="020F0502020204030204" pitchFamily="34" charset="0"/>
              </a:rPr>
              <a:t>Intellectual Property &amp; Licensing Issues </a:t>
            </a:r>
            <a:r>
              <a:rPr lang="en-US" sz="2200" dirty="0">
                <a:latin typeface="Calibri" panose="020F0502020204030204" pitchFamily="34" charset="0"/>
                <a:ea typeface="Calibri" panose="020F0502020204030204" pitchFamily="34" charset="0"/>
                <a:cs typeface="Calibri" panose="020F0502020204030204" pitchFamily="34" charset="0"/>
              </a:rPr>
              <a:t>- too similar to copyrighted examples, raising legal and licensing concerns.</a:t>
            </a:r>
          </a:p>
          <a:p>
            <a:pPr marL="457200" indent="-457200">
              <a:buFont typeface="+mj-lt"/>
              <a:buAutoNum type="arabicPeriod"/>
            </a:pPr>
            <a:r>
              <a:rPr lang="en-US" sz="2200" b="1" dirty="0">
                <a:latin typeface="Calibri" panose="020F0502020204030204" pitchFamily="34" charset="0"/>
                <a:ea typeface="Calibri" panose="020F0502020204030204" pitchFamily="34" charset="0"/>
                <a:cs typeface="Calibri" panose="020F0502020204030204" pitchFamily="34" charset="0"/>
              </a:rPr>
              <a:t>Limited Contextual &amp; Architectural Understanding </a:t>
            </a:r>
            <a:r>
              <a:rPr lang="en-US" sz="2200" dirty="0">
                <a:latin typeface="Calibri" panose="020F0502020204030204" pitchFamily="34" charset="0"/>
                <a:ea typeface="Calibri" panose="020F0502020204030204" pitchFamily="34" charset="0"/>
                <a:cs typeface="Calibri" panose="020F0502020204030204" pitchFamily="34" charset="0"/>
              </a:rPr>
              <a:t>– Lack of </a:t>
            </a:r>
            <a:r>
              <a:rPr lang="en-IN" sz="2200" dirty="0">
                <a:latin typeface="Calibri" panose="020F0502020204030204" pitchFamily="34" charset="0"/>
                <a:ea typeface="Calibri" panose="020F0502020204030204" pitchFamily="34" charset="0"/>
                <a:cs typeface="Calibri" panose="020F0502020204030204" pitchFamily="34" charset="0"/>
              </a:rPr>
              <a:t>project’s full architecture &amp;, </a:t>
            </a:r>
            <a:r>
              <a:rPr lang="en-US" sz="2200" dirty="0">
                <a:latin typeface="Calibri" panose="020F0502020204030204" pitchFamily="34" charset="0"/>
                <a:ea typeface="Calibri" panose="020F0502020204030204" pitchFamily="34" charset="0"/>
                <a:cs typeface="Calibri" panose="020F0502020204030204" pitchFamily="34" charset="0"/>
              </a:rPr>
              <a:t>edge cases or unique project patterns</a:t>
            </a:r>
          </a:p>
          <a:p>
            <a:pPr marL="457200" indent="-457200">
              <a:buFont typeface="+mj-lt"/>
              <a:buAutoNum type="arabicPeriod"/>
            </a:pPr>
            <a:r>
              <a:rPr lang="en-IN" sz="2200" b="1" dirty="0">
                <a:latin typeface="Calibri" panose="020F0502020204030204" pitchFamily="34" charset="0"/>
                <a:ea typeface="Calibri" panose="020F0502020204030204" pitchFamily="34" charset="0"/>
                <a:cs typeface="Calibri" panose="020F0502020204030204" pitchFamily="34" charset="0"/>
              </a:rPr>
              <a:t>Privacy &amp; Data Sensitivity </a:t>
            </a:r>
            <a:r>
              <a:rPr lang="en-IN" sz="2200" dirty="0">
                <a:latin typeface="Calibri" panose="020F0502020204030204" pitchFamily="34" charset="0"/>
                <a:ea typeface="Calibri" panose="020F0502020204030204" pitchFamily="34" charset="0"/>
                <a:cs typeface="Calibri" panose="020F0502020204030204" pitchFamily="34" charset="0"/>
              </a:rPr>
              <a:t>- </a:t>
            </a:r>
            <a:r>
              <a:rPr lang="en-US" sz="2200" dirty="0">
                <a:latin typeface="Calibri" panose="020F0502020204030204" pitchFamily="34" charset="0"/>
                <a:ea typeface="Calibri" panose="020F0502020204030204" pitchFamily="34" charset="0"/>
                <a:cs typeface="Calibri" panose="020F0502020204030204" pitchFamily="34" charset="0"/>
              </a:rPr>
              <a:t>exposing sensitive or proprietary code.</a:t>
            </a:r>
            <a:endParaRPr lang="en-IN" sz="22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mj-lt"/>
              <a:buAutoNum type="arabicPeriod"/>
            </a:pPr>
            <a:r>
              <a:rPr lang="en-IN" sz="2200" b="1" dirty="0">
                <a:latin typeface="Calibri" panose="020F0502020204030204" pitchFamily="34" charset="0"/>
                <a:ea typeface="Calibri" panose="020F0502020204030204" pitchFamily="34" charset="0"/>
                <a:cs typeface="Calibri" panose="020F0502020204030204" pitchFamily="34" charset="0"/>
              </a:rPr>
              <a:t>Performance &amp; Operational Constraints</a:t>
            </a:r>
          </a:p>
        </p:txBody>
      </p:sp>
      <p:pic>
        <p:nvPicPr>
          <p:cNvPr id="7" name="Picture 6">
            <a:extLst>
              <a:ext uri="{FF2B5EF4-FFF2-40B4-BE49-F238E27FC236}">
                <a16:creationId xmlns:a16="http://schemas.microsoft.com/office/drawing/2014/main" id="{689BF7D7-690B-60B8-AB14-B536ED581CBF}"/>
              </a:ext>
            </a:extLst>
          </p:cNvPr>
          <p:cNvPicPr>
            <a:picLocks noChangeAspect="1"/>
          </p:cNvPicPr>
          <p:nvPr/>
        </p:nvPicPr>
        <p:blipFill>
          <a:blip r:embed="rId2"/>
          <a:srcRect l="23791" r="6702" b="2"/>
          <a:stretch>
            <a:fillRect/>
          </a:stretch>
        </p:blipFill>
        <p:spPr>
          <a:xfrm>
            <a:off x="7893378" y="2093976"/>
            <a:ext cx="3941064" cy="4096512"/>
          </a:xfrm>
          <a:prstGeom prst="rect">
            <a:avLst/>
          </a:prstGeom>
        </p:spPr>
      </p:pic>
      <p:sp>
        <p:nvSpPr>
          <p:cNvPr id="4" name="Footer Placeholder 3">
            <a:extLst>
              <a:ext uri="{FF2B5EF4-FFF2-40B4-BE49-F238E27FC236}">
                <a16:creationId xmlns:a16="http://schemas.microsoft.com/office/drawing/2014/main" id="{2F342C84-0F5D-4829-D030-96138C39BBB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IN"/>
              <a:t>Github Copilot</a:t>
            </a:r>
          </a:p>
        </p:txBody>
      </p:sp>
      <p:sp>
        <p:nvSpPr>
          <p:cNvPr id="5" name="Slide Number Placeholder 4">
            <a:extLst>
              <a:ext uri="{FF2B5EF4-FFF2-40B4-BE49-F238E27FC236}">
                <a16:creationId xmlns:a16="http://schemas.microsoft.com/office/drawing/2014/main" id="{3CAEBBA3-148B-3FBB-A8E7-F3C34D65F992}"/>
              </a:ext>
            </a:extLst>
          </p:cNvPr>
          <p:cNvSpPr>
            <a:spLocks noGrp="1"/>
          </p:cNvSpPr>
          <p:nvPr>
            <p:ph type="sldNum" sz="quarter" idx="12"/>
          </p:nvPr>
        </p:nvSpPr>
        <p:spPr>
          <a:xfrm>
            <a:off x="8610600" y="6356350"/>
            <a:ext cx="2743200" cy="365125"/>
          </a:xfrm>
        </p:spPr>
        <p:txBody>
          <a:bodyPr>
            <a:normAutofit/>
          </a:bodyPr>
          <a:lstStyle/>
          <a:p>
            <a:pPr>
              <a:spcAft>
                <a:spcPts val="600"/>
              </a:spcAft>
            </a:pPr>
            <a:fld id="{29B05113-9F0C-4603-AE28-CF02F3225AAF}" type="slidenum">
              <a:rPr lang="en-IN" smtClean="0"/>
              <a:pPr>
                <a:spcAft>
                  <a:spcPts val="600"/>
                </a:spcAft>
              </a:pPr>
              <a:t>36</a:t>
            </a:fld>
            <a:endParaRPr lang="en-IN"/>
          </a:p>
        </p:txBody>
      </p:sp>
    </p:spTree>
    <p:extLst>
      <p:ext uri="{BB962C8B-B14F-4D97-AF65-F5344CB8AC3E}">
        <p14:creationId xmlns:p14="http://schemas.microsoft.com/office/powerpoint/2010/main" val="1807020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32C348-A880-24B7-78DA-75F0D6C4484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4000" b="1" kern="1200" dirty="0">
                <a:solidFill>
                  <a:srgbClr val="FFFFFF"/>
                </a:solidFill>
                <a:latin typeface="+mj-lt"/>
                <a:ea typeface="+mj-ea"/>
                <a:cs typeface="+mj-cs"/>
              </a:rPr>
              <a:t>Questions &amp;</a:t>
            </a:r>
            <a:br>
              <a:rPr lang="en-US" sz="4000" b="1" kern="1200" dirty="0">
                <a:solidFill>
                  <a:srgbClr val="FFFFFF"/>
                </a:solidFill>
                <a:latin typeface="+mj-lt"/>
                <a:ea typeface="+mj-ea"/>
                <a:cs typeface="+mj-cs"/>
              </a:rPr>
            </a:br>
            <a:r>
              <a:rPr lang="en-US" sz="4000" b="1" kern="1200" dirty="0">
                <a:solidFill>
                  <a:srgbClr val="FFFFFF"/>
                </a:solidFill>
                <a:latin typeface="+mj-lt"/>
                <a:ea typeface="+mj-ea"/>
                <a:cs typeface="+mj-cs"/>
              </a:rPr>
              <a:t> Answers</a:t>
            </a:r>
          </a:p>
        </p:txBody>
      </p:sp>
      <p:pic>
        <p:nvPicPr>
          <p:cNvPr id="7" name="Content Placeholder 6">
            <a:extLst>
              <a:ext uri="{FF2B5EF4-FFF2-40B4-BE49-F238E27FC236}">
                <a16:creationId xmlns:a16="http://schemas.microsoft.com/office/drawing/2014/main" id="{711CDEC5-2B44-5247-FBB1-9ED0EB0FE250}"/>
              </a:ext>
            </a:extLst>
          </p:cNvPr>
          <p:cNvPicPr>
            <a:picLocks noChangeAspect="1"/>
          </p:cNvPicPr>
          <p:nvPr/>
        </p:nvPicPr>
        <p:blipFill>
          <a:blip r:embed="rId2"/>
          <a:stretch>
            <a:fillRect/>
          </a:stretch>
        </p:blipFill>
        <p:spPr>
          <a:xfrm>
            <a:off x="5903976" y="1307396"/>
            <a:ext cx="4296920" cy="4243208"/>
          </a:xfrm>
          <a:prstGeom prst="rect">
            <a:avLst/>
          </a:prstGeom>
        </p:spPr>
      </p:pic>
      <p:sp>
        <p:nvSpPr>
          <p:cNvPr id="4" name="Footer Placeholder 3">
            <a:extLst>
              <a:ext uri="{FF2B5EF4-FFF2-40B4-BE49-F238E27FC236}">
                <a16:creationId xmlns:a16="http://schemas.microsoft.com/office/drawing/2014/main" id="{C0DFE92C-8788-2EEA-801D-F86DB480A60F}"/>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Github Copilot</a:t>
            </a:r>
          </a:p>
        </p:txBody>
      </p:sp>
      <p:sp>
        <p:nvSpPr>
          <p:cNvPr id="5" name="Slide Number Placeholder 4">
            <a:extLst>
              <a:ext uri="{FF2B5EF4-FFF2-40B4-BE49-F238E27FC236}">
                <a16:creationId xmlns:a16="http://schemas.microsoft.com/office/drawing/2014/main" id="{98A6F689-EACB-12CD-E3CA-4D6C842B825E}"/>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29B05113-9F0C-4603-AE28-CF02F3225AAF}" type="slidenum">
              <a:rPr lang="en-US">
                <a:solidFill>
                  <a:schemeClr val="tx1">
                    <a:alpha val="80000"/>
                  </a:schemeClr>
                </a:solidFill>
              </a:rPr>
              <a:pPr>
                <a:spcAft>
                  <a:spcPts val="600"/>
                </a:spcAft>
              </a:pPr>
              <a:t>37</a:t>
            </a:fld>
            <a:endParaRPr lang="en-US">
              <a:solidFill>
                <a:schemeClr val="tx1">
                  <a:alpha val="80000"/>
                </a:schemeClr>
              </a:solidFill>
            </a:endParaRPr>
          </a:p>
        </p:txBody>
      </p:sp>
    </p:spTree>
    <p:extLst>
      <p:ext uri="{BB962C8B-B14F-4D97-AF65-F5344CB8AC3E}">
        <p14:creationId xmlns:p14="http://schemas.microsoft.com/office/powerpoint/2010/main" val="3599249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62A70-67C7-E933-F54D-684264E8A5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CD975F-CDE2-F6DC-2C47-552DE41738FB}"/>
              </a:ext>
            </a:extLst>
          </p:cNvPr>
          <p:cNvSpPr>
            <a:spLocks noGrp="1"/>
          </p:cNvSpPr>
          <p:nvPr>
            <p:ph type="title"/>
          </p:nvPr>
        </p:nvSpPr>
        <p:spPr>
          <a:xfrm>
            <a:off x="609600" y="2786062"/>
            <a:ext cx="10515600" cy="1325563"/>
          </a:xfrm>
        </p:spPr>
        <p:txBody>
          <a:bodyPr>
            <a:normAutofit/>
          </a:bodyPr>
          <a:lstStyle/>
          <a:p>
            <a:r>
              <a:rPr lang="en-IN" sz="4000">
                <a:latin typeface="Calibri" panose="020F0502020204030204" pitchFamily="34" charset="0"/>
                <a:ea typeface="Calibri" panose="020F0502020204030204" pitchFamily="34" charset="0"/>
                <a:cs typeface="Calibri" panose="020F0502020204030204" pitchFamily="34" charset="0"/>
              </a:rPr>
              <a:t>References</a:t>
            </a:r>
            <a:endParaRPr lang="en-IN" sz="4000"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407978A3-6A0E-8187-C996-A45BDA394C2E}"/>
              </a:ext>
            </a:extLst>
          </p:cNvPr>
          <p:cNvSpPr>
            <a:spLocks noGrp="1"/>
          </p:cNvSpPr>
          <p:nvPr>
            <p:ph idx="1"/>
          </p:nvPr>
        </p:nvSpPr>
        <p:spPr>
          <a:xfrm>
            <a:off x="609600" y="4111625"/>
            <a:ext cx="10515600" cy="1959991"/>
          </a:xfrm>
        </p:spPr>
        <p:txBody>
          <a:bodyPr>
            <a:normAutofit/>
          </a:bodyPr>
          <a:lstStyle/>
          <a:p>
            <a:r>
              <a:rPr lang="en-IN" sz="2400" dirty="0">
                <a:hlinkClick r:id="rId3"/>
              </a:rPr>
              <a:t>https://learn.microsoft.com/en-us/training/modules/introduction-to-github-copilot</a:t>
            </a:r>
            <a:endParaRPr lang="en-IN" sz="2400" dirty="0"/>
          </a:p>
          <a:p>
            <a:r>
              <a:rPr lang="en-IN" sz="2400" dirty="0">
                <a:hlinkClick r:id="rId4"/>
              </a:rPr>
              <a:t>https://learn.microsoft.com/en-us/training/paths/gh-copilot-2/</a:t>
            </a:r>
            <a:r>
              <a:rPr lang="en-IN" sz="2400" dirty="0"/>
              <a:t> </a:t>
            </a:r>
          </a:p>
          <a:p>
            <a:r>
              <a:rPr lang="en-IN" sz="2400" dirty="0">
                <a:hlinkClick r:id="rId5"/>
              </a:rPr>
              <a:t>https://docs.github.com/en/copilot/get-started/what-is-github-copilot</a:t>
            </a:r>
            <a:r>
              <a:rPr lang="en-IN" sz="2400" dirty="0"/>
              <a:t> </a:t>
            </a:r>
          </a:p>
        </p:txBody>
      </p:sp>
      <p:sp>
        <p:nvSpPr>
          <p:cNvPr id="4" name="Footer Placeholder 3">
            <a:extLst>
              <a:ext uri="{FF2B5EF4-FFF2-40B4-BE49-F238E27FC236}">
                <a16:creationId xmlns:a16="http://schemas.microsoft.com/office/drawing/2014/main" id="{432445DC-D0F6-27AD-2AE6-534638003ED1}"/>
              </a:ext>
            </a:extLst>
          </p:cNvPr>
          <p:cNvSpPr>
            <a:spLocks noGrp="1"/>
          </p:cNvSpPr>
          <p:nvPr>
            <p:ph type="ftr" sz="quarter" idx="11"/>
          </p:nvPr>
        </p:nvSpPr>
        <p:spPr/>
        <p:txBody>
          <a:bodyPr/>
          <a:lstStyle/>
          <a:p>
            <a:r>
              <a:rPr lang="en-IN"/>
              <a:t>Github Copilot</a:t>
            </a:r>
          </a:p>
        </p:txBody>
      </p:sp>
      <p:sp>
        <p:nvSpPr>
          <p:cNvPr id="5" name="Slide Number Placeholder 4">
            <a:extLst>
              <a:ext uri="{FF2B5EF4-FFF2-40B4-BE49-F238E27FC236}">
                <a16:creationId xmlns:a16="http://schemas.microsoft.com/office/drawing/2014/main" id="{B490F385-FD7A-1033-1827-09397139A437}"/>
              </a:ext>
            </a:extLst>
          </p:cNvPr>
          <p:cNvSpPr>
            <a:spLocks noGrp="1"/>
          </p:cNvSpPr>
          <p:nvPr>
            <p:ph type="sldNum" sz="quarter" idx="12"/>
          </p:nvPr>
        </p:nvSpPr>
        <p:spPr/>
        <p:txBody>
          <a:bodyPr/>
          <a:lstStyle/>
          <a:p>
            <a:fld id="{29B05113-9F0C-4603-AE28-CF02F3225AAF}" type="slidenum">
              <a:rPr lang="en-IN" smtClean="0"/>
              <a:t>38</a:t>
            </a:fld>
            <a:endParaRPr lang="en-IN"/>
          </a:p>
        </p:txBody>
      </p:sp>
      <p:pic>
        <p:nvPicPr>
          <p:cNvPr id="7" name="Picture 6">
            <a:extLst>
              <a:ext uri="{FF2B5EF4-FFF2-40B4-BE49-F238E27FC236}">
                <a16:creationId xmlns:a16="http://schemas.microsoft.com/office/drawing/2014/main" id="{46F82D7E-7A6F-92CE-53BC-7528D69975A6}"/>
              </a:ext>
            </a:extLst>
          </p:cNvPr>
          <p:cNvPicPr>
            <a:picLocks noChangeAspect="1"/>
          </p:cNvPicPr>
          <p:nvPr/>
        </p:nvPicPr>
        <p:blipFill>
          <a:blip r:embed="rId6"/>
          <a:stretch>
            <a:fillRect/>
          </a:stretch>
        </p:blipFill>
        <p:spPr>
          <a:xfrm>
            <a:off x="2610639" y="670623"/>
            <a:ext cx="6710122" cy="2115439"/>
          </a:xfrm>
          <a:prstGeom prst="rect">
            <a:avLst/>
          </a:prstGeom>
        </p:spPr>
      </p:pic>
    </p:spTree>
    <p:extLst>
      <p:ext uri="{BB962C8B-B14F-4D97-AF65-F5344CB8AC3E}">
        <p14:creationId xmlns:p14="http://schemas.microsoft.com/office/powerpoint/2010/main" val="1665955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B560A6-52BD-95BB-5DAB-1A0F31A47ADF}"/>
              </a:ext>
            </a:extLst>
          </p:cNvPr>
          <p:cNvSpPr>
            <a:spLocks noGrp="1"/>
          </p:cNvSpPr>
          <p:nvPr>
            <p:ph type="ftr" sz="quarter" idx="11"/>
          </p:nvPr>
        </p:nvSpPr>
        <p:spPr/>
        <p:txBody>
          <a:bodyPr/>
          <a:lstStyle/>
          <a:p>
            <a:r>
              <a:rPr lang="en-IN"/>
              <a:t>Github Copilot</a:t>
            </a:r>
          </a:p>
        </p:txBody>
      </p:sp>
      <p:sp>
        <p:nvSpPr>
          <p:cNvPr id="5" name="Slide Number Placeholder 4">
            <a:extLst>
              <a:ext uri="{FF2B5EF4-FFF2-40B4-BE49-F238E27FC236}">
                <a16:creationId xmlns:a16="http://schemas.microsoft.com/office/drawing/2014/main" id="{9A60778A-B8F4-6A15-7C52-C4227F038D42}"/>
              </a:ext>
            </a:extLst>
          </p:cNvPr>
          <p:cNvSpPr>
            <a:spLocks noGrp="1"/>
          </p:cNvSpPr>
          <p:nvPr>
            <p:ph type="sldNum" sz="quarter" idx="12"/>
          </p:nvPr>
        </p:nvSpPr>
        <p:spPr/>
        <p:txBody>
          <a:bodyPr/>
          <a:lstStyle/>
          <a:p>
            <a:fld id="{29B05113-9F0C-4603-AE28-CF02F3225AAF}" type="slidenum">
              <a:rPr lang="en-IN" smtClean="0"/>
              <a:t>4</a:t>
            </a:fld>
            <a:endParaRPr lang="en-IN"/>
          </a:p>
        </p:txBody>
      </p:sp>
      <p:sp>
        <p:nvSpPr>
          <p:cNvPr id="9" name="TextBox 8">
            <a:extLst>
              <a:ext uri="{FF2B5EF4-FFF2-40B4-BE49-F238E27FC236}">
                <a16:creationId xmlns:a16="http://schemas.microsoft.com/office/drawing/2014/main" id="{FA07746E-582C-9982-96BE-BD374D6CD5B0}"/>
              </a:ext>
            </a:extLst>
          </p:cNvPr>
          <p:cNvSpPr txBox="1"/>
          <p:nvPr/>
        </p:nvSpPr>
        <p:spPr>
          <a:xfrm>
            <a:off x="393444" y="1069675"/>
            <a:ext cx="10710672" cy="1429622"/>
          </a:xfrm>
          <a:prstGeom prst="rect">
            <a:avLst/>
          </a:prstGeom>
          <a:noFill/>
        </p:spPr>
        <p:txBody>
          <a:bodyPr wrap="square" rtlCol="0">
            <a:spAutoFit/>
          </a:bodyPr>
          <a:lstStyle/>
          <a:p>
            <a:pPr>
              <a:lnSpc>
                <a:spcPct val="150000"/>
              </a:lnSpc>
            </a:pPr>
            <a:r>
              <a:rPr lang="en-US" sz="2000" dirty="0">
                <a:latin typeface="Calibri" panose="020F0502020204030204" pitchFamily="34" charset="0"/>
                <a:ea typeface="Calibri" panose="020F0502020204030204" pitchFamily="34" charset="0"/>
                <a:cs typeface="Calibri" panose="020F0502020204030204" pitchFamily="34" charset="0"/>
              </a:rPr>
              <a:t>GitHub Copilot is an </a:t>
            </a:r>
            <a:r>
              <a:rPr lang="en-US" sz="2000" b="1" dirty="0">
                <a:latin typeface="Calibri" panose="020F0502020204030204" pitchFamily="34" charset="0"/>
                <a:ea typeface="Calibri" panose="020F0502020204030204" pitchFamily="34" charset="0"/>
                <a:cs typeface="Calibri" panose="020F0502020204030204" pitchFamily="34" charset="0"/>
              </a:rPr>
              <a:t>AI-powered coding assistant</a:t>
            </a:r>
            <a:r>
              <a:rPr lang="en-US" sz="2000" dirty="0">
                <a:latin typeface="Calibri" panose="020F0502020204030204" pitchFamily="34" charset="0"/>
                <a:ea typeface="Calibri" panose="020F0502020204030204" pitchFamily="34" charset="0"/>
                <a:cs typeface="Calibri" panose="020F0502020204030204" pitchFamily="34" charset="0"/>
              </a:rPr>
              <a:t> developed by GitHub (owned by Microsoft) in collaboration with OpenAI. It helps developers write code faster by suggesting whole lines or blocks of code directly inside their editor (like VS Code, JetBrains IDEs, </a:t>
            </a:r>
            <a:r>
              <a:rPr lang="en-US" sz="2000" dirty="0" err="1">
                <a:latin typeface="Calibri" panose="020F0502020204030204" pitchFamily="34" charset="0"/>
                <a:ea typeface="Calibri" panose="020F0502020204030204" pitchFamily="34" charset="0"/>
                <a:cs typeface="Calibri" panose="020F0502020204030204" pitchFamily="34" charset="0"/>
              </a:rPr>
              <a:t>Neovim</a:t>
            </a:r>
            <a:r>
              <a:rPr lang="en-US" sz="2000" dirty="0">
                <a:latin typeface="Calibri" panose="020F0502020204030204" pitchFamily="34" charset="0"/>
                <a:ea typeface="Calibri" panose="020F0502020204030204" pitchFamily="34" charset="0"/>
                <a:cs typeface="Calibri" panose="020F0502020204030204" pitchFamily="34" charset="0"/>
              </a:rPr>
              <a:t>, etc.).</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C0CA8107-EB65-3B49-CEB3-032D3345F7D5}"/>
              </a:ext>
            </a:extLst>
          </p:cNvPr>
          <p:cNvSpPr/>
          <p:nvPr/>
        </p:nvSpPr>
        <p:spPr>
          <a:xfrm>
            <a:off x="423672" y="2759083"/>
            <a:ext cx="2901820"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r>
              <a:rPr lang="en-IN" sz="4000" b="1" dirty="0">
                <a:ln/>
                <a:solidFill>
                  <a:schemeClr val="tx2">
                    <a:lumMod val="75000"/>
                    <a:lumOff val="25000"/>
                  </a:schemeClr>
                </a:solidFill>
                <a:latin typeface="Calibri" panose="020F0502020204030204" pitchFamily="34" charset="0"/>
                <a:ea typeface="Calibri" panose="020F0502020204030204" pitchFamily="34" charset="0"/>
                <a:cs typeface="Calibri" panose="020F0502020204030204" pitchFamily="34" charset="0"/>
              </a:rPr>
              <a:t>What it does</a:t>
            </a:r>
          </a:p>
        </p:txBody>
      </p:sp>
      <p:sp>
        <p:nvSpPr>
          <p:cNvPr id="13" name="Rectangle 12">
            <a:extLst>
              <a:ext uri="{FF2B5EF4-FFF2-40B4-BE49-F238E27FC236}">
                <a16:creationId xmlns:a16="http://schemas.microsoft.com/office/drawing/2014/main" id="{C6E2DE32-91F1-1B69-EBCE-13CD4190D9E5}"/>
              </a:ext>
            </a:extLst>
          </p:cNvPr>
          <p:cNvSpPr/>
          <p:nvPr/>
        </p:nvSpPr>
        <p:spPr>
          <a:xfrm>
            <a:off x="451104" y="230459"/>
            <a:ext cx="5547865" cy="769441"/>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IN" sz="4400" b="1" cap="none" spc="0" dirty="0">
                <a:ln/>
                <a:solidFill>
                  <a:schemeClr val="bg2">
                    <a:lumMod val="50000"/>
                  </a:schemeClr>
                </a:solidFill>
                <a:effectLst/>
                <a:latin typeface="Calibri" panose="020F0502020204030204" pitchFamily="34" charset="0"/>
                <a:ea typeface="Calibri" panose="020F0502020204030204" pitchFamily="34" charset="0"/>
                <a:cs typeface="Calibri" panose="020F0502020204030204" pitchFamily="34" charset="0"/>
              </a:rPr>
              <a:t>What is </a:t>
            </a:r>
            <a:r>
              <a:rPr lang="en-IN" sz="4400" b="1" cap="none" spc="0" dirty="0">
                <a:ln/>
                <a:solidFill>
                  <a:schemeClr val="tx2">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GitHub</a:t>
            </a:r>
            <a:r>
              <a:rPr lang="en-IN" sz="4400" b="1" cap="none" spc="0" dirty="0">
                <a:ln/>
                <a:solidFill>
                  <a:schemeClr val="bg2">
                    <a:lumMod val="50000"/>
                  </a:schemeClr>
                </a:solidFill>
                <a:effectLst/>
                <a:latin typeface="Calibri" panose="020F0502020204030204" pitchFamily="34" charset="0"/>
                <a:ea typeface="Calibri" panose="020F0502020204030204" pitchFamily="34" charset="0"/>
                <a:cs typeface="Calibri" panose="020F0502020204030204" pitchFamily="34" charset="0"/>
              </a:rPr>
              <a:t> Copilot</a:t>
            </a:r>
          </a:p>
        </p:txBody>
      </p:sp>
      <p:graphicFrame>
        <p:nvGraphicFramePr>
          <p:cNvPr id="19" name="TextBox 9">
            <a:extLst>
              <a:ext uri="{FF2B5EF4-FFF2-40B4-BE49-F238E27FC236}">
                <a16:creationId xmlns:a16="http://schemas.microsoft.com/office/drawing/2014/main" id="{E5D96C75-2C7D-049F-07B8-F801E163DFEF}"/>
              </a:ext>
            </a:extLst>
          </p:cNvPr>
          <p:cNvGraphicFramePr/>
          <p:nvPr>
            <p:extLst>
              <p:ext uri="{D42A27DB-BD31-4B8C-83A1-F6EECF244321}">
                <p14:modId xmlns:p14="http://schemas.microsoft.com/office/powerpoint/2010/main" val="3383820203"/>
              </p:ext>
            </p:extLst>
          </p:nvPr>
        </p:nvGraphicFramePr>
        <p:xfrm>
          <a:off x="490729" y="3709058"/>
          <a:ext cx="10863071" cy="2542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6" name="Straight Connector 15">
            <a:extLst>
              <a:ext uri="{FF2B5EF4-FFF2-40B4-BE49-F238E27FC236}">
                <a16:creationId xmlns:a16="http://schemas.microsoft.com/office/drawing/2014/main" id="{464879A6-A737-ABD2-F96F-4E6FC92C2582}"/>
              </a:ext>
            </a:extLst>
          </p:cNvPr>
          <p:cNvCxnSpPr/>
          <p:nvPr/>
        </p:nvCxnSpPr>
        <p:spPr>
          <a:xfrm>
            <a:off x="320040" y="2679192"/>
            <a:ext cx="11183112"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76803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1247EF-2425-99FF-BFE7-C4FCAE2F839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ooter Placeholder 3">
            <a:extLst>
              <a:ext uri="{FF2B5EF4-FFF2-40B4-BE49-F238E27FC236}">
                <a16:creationId xmlns:a16="http://schemas.microsoft.com/office/drawing/2014/main" id="{8BA353B3-2A5E-4152-21C1-218379C49B9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Github Copilot</a:t>
            </a:r>
          </a:p>
        </p:txBody>
      </p:sp>
      <p:sp>
        <p:nvSpPr>
          <p:cNvPr id="5" name="Slide Number Placeholder 4">
            <a:extLst>
              <a:ext uri="{FF2B5EF4-FFF2-40B4-BE49-F238E27FC236}">
                <a16:creationId xmlns:a16="http://schemas.microsoft.com/office/drawing/2014/main" id="{76A57D9D-77A0-038F-6E9C-71077D7D78DA}"/>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29B05113-9F0C-4603-AE28-CF02F3225AAF}" type="slidenum">
              <a:rPr lang="en-US" smtClean="0">
                <a:solidFill>
                  <a:schemeClr val="tx1">
                    <a:tint val="75000"/>
                  </a:schemeClr>
                </a:solidFill>
              </a:rPr>
              <a:pPr>
                <a:spcAft>
                  <a:spcPts val="600"/>
                </a:spcAft>
              </a:pPr>
              <a:t>5</a:t>
            </a:fld>
            <a:endParaRPr lang="en-US">
              <a:solidFill>
                <a:schemeClr val="tx1">
                  <a:tint val="75000"/>
                </a:schemeClr>
              </a:solidFill>
            </a:endParaRPr>
          </a:p>
        </p:txBody>
      </p:sp>
      <p:sp>
        <p:nvSpPr>
          <p:cNvPr id="8" name="Isosceles Triangle 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6471645-253B-1A5B-72F9-8631DF0515FF}"/>
              </a:ext>
            </a:extLst>
          </p:cNvPr>
          <p:cNvPicPr>
            <a:picLocks noChangeAspect="1"/>
          </p:cNvPicPr>
          <p:nvPr/>
        </p:nvPicPr>
        <p:blipFill>
          <a:blip r:embed="rId2"/>
          <a:stretch>
            <a:fillRect/>
          </a:stretch>
        </p:blipFill>
        <p:spPr>
          <a:xfrm>
            <a:off x="2591405" y="1900828"/>
            <a:ext cx="7009189" cy="3259273"/>
          </a:xfrm>
          <a:prstGeom prst="rect">
            <a:avLst/>
          </a:prstGeom>
          <a:ln>
            <a:noFill/>
          </a:ln>
        </p:spPr>
      </p:pic>
      <p:sp>
        <p:nvSpPr>
          <p:cNvPr id="9" name="Isosceles Triangle 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193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982C2-321C-7E78-27FD-534DA469C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B5067C-AEA9-607A-EAD6-A8EE22E8C430}"/>
              </a:ext>
            </a:extLst>
          </p:cNvPr>
          <p:cNvSpPr>
            <a:spLocks noGrp="1"/>
          </p:cNvSpPr>
          <p:nvPr>
            <p:ph type="title"/>
          </p:nvPr>
        </p:nvSpPr>
        <p:spPr>
          <a:xfrm>
            <a:off x="479394" y="1070800"/>
            <a:ext cx="3668062" cy="4415600"/>
          </a:xfrm>
        </p:spPr>
        <p:txBody>
          <a:bodyPr vert="horz" lIns="91440" tIns="45720" rIns="91440" bIns="45720" rtlCol="0">
            <a:normAutofit/>
          </a:bodyPr>
          <a:lstStyle/>
          <a:p>
            <a:pPr algn="r"/>
            <a:r>
              <a:rPr lang="en-US" sz="5600" kern="1200" dirty="0">
                <a:latin typeface="+mj-lt"/>
                <a:ea typeface="+mj-ea"/>
                <a:cs typeface="+mj-cs"/>
              </a:rPr>
              <a:t>Prompt engineering </a:t>
            </a:r>
          </a:p>
        </p:txBody>
      </p:sp>
      <p:sp>
        <p:nvSpPr>
          <p:cNvPr id="4" name="Footer Placeholder 3">
            <a:extLst>
              <a:ext uri="{FF2B5EF4-FFF2-40B4-BE49-F238E27FC236}">
                <a16:creationId xmlns:a16="http://schemas.microsoft.com/office/drawing/2014/main" id="{525698A0-BFA0-C23F-4DDF-368B530A63EF}"/>
              </a:ext>
            </a:extLst>
          </p:cNvPr>
          <p:cNvSpPr>
            <a:spLocks noGrp="1"/>
          </p:cNvSpPr>
          <p:nvPr>
            <p:ph type="ftr" sz="quarter" idx="11"/>
          </p:nvPr>
        </p:nvSpPr>
        <p:spPr>
          <a:xfrm>
            <a:off x="3547437" y="6394994"/>
            <a:ext cx="4114800" cy="365125"/>
          </a:xfrm>
        </p:spPr>
        <p:txBody>
          <a:bodyPr vert="horz" lIns="91440" tIns="45720" rIns="91440" bIns="45720" rtlCol="0">
            <a:normAutofit/>
          </a:bodyPr>
          <a:lstStyle/>
          <a:p>
            <a:pPr>
              <a:spcAft>
                <a:spcPts val="600"/>
              </a:spcAft>
            </a:pPr>
            <a:r>
              <a:rPr lang="en-US" kern="1200" dirty="0">
                <a:solidFill>
                  <a:schemeClr val="tx1">
                    <a:alpha val="60000"/>
                  </a:schemeClr>
                </a:solidFill>
                <a:latin typeface="+mn-lt"/>
                <a:ea typeface="+mn-ea"/>
                <a:cs typeface="+mn-cs"/>
              </a:rPr>
              <a:t>GitHub Copilot</a:t>
            </a:r>
          </a:p>
        </p:txBody>
      </p:sp>
      <p:sp>
        <p:nvSpPr>
          <p:cNvPr id="5" name="Slide Number Placeholder 4">
            <a:extLst>
              <a:ext uri="{FF2B5EF4-FFF2-40B4-BE49-F238E27FC236}">
                <a16:creationId xmlns:a16="http://schemas.microsoft.com/office/drawing/2014/main" id="{77135790-7E75-1233-1593-5ED84DED3602}"/>
              </a:ext>
            </a:extLst>
          </p:cNvPr>
          <p:cNvSpPr>
            <a:spLocks noGrp="1"/>
          </p:cNvSpPr>
          <p:nvPr>
            <p:ph type="sldNum" sz="quarter" idx="12"/>
          </p:nvPr>
        </p:nvSpPr>
        <p:spPr>
          <a:xfrm>
            <a:off x="8741229" y="6554284"/>
            <a:ext cx="2743200" cy="365125"/>
          </a:xfrm>
        </p:spPr>
        <p:txBody>
          <a:bodyPr vert="horz" lIns="91440" tIns="45720" rIns="91440" bIns="45720" rtlCol="0">
            <a:normAutofit/>
          </a:bodyPr>
          <a:lstStyle/>
          <a:p>
            <a:pPr>
              <a:spcAft>
                <a:spcPts val="600"/>
              </a:spcAft>
            </a:pPr>
            <a:fld id="{29B05113-9F0C-4603-AE28-CF02F3225AAF}" type="slidenum">
              <a:rPr lang="en-US">
                <a:solidFill>
                  <a:schemeClr val="tx1">
                    <a:alpha val="60000"/>
                  </a:schemeClr>
                </a:solidFill>
              </a:rPr>
              <a:pPr>
                <a:spcAft>
                  <a:spcPts val="600"/>
                </a:spcAft>
              </a:pPr>
              <a:t>6</a:t>
            </a:fld>
            <a:endParaRPr lang="en-US">
              <a:solidFill>
                <a:schemeClr val="tx1">
                  <a:alpha val="60000"/>
                </a:schemeClr>
              </a:solidFill>
            </a:endParaRPr>
          </a:p>
        </p:txBody>
      </p:sp>
      <p:graphicFrame>
        <p:nvGraphicFramePr>
          <p:cNvPr id="40" name="TextBox 7">
            <a:extLst>
              <a:ext uri="{FF2B5EF4-FFF2-40B4-BE49-F238E27FC236}">
                <a16:creationId xmlns:a16="http://schemas.microsoft.com/office/drawing/2014/main" id="{7A781862-FA38-6A97-739A-AFE45B4EEB80}"/>
              </a:ext>
            </a:extLst>
          </p:cNvPr>
          <p:cNvGraphicFramePr/>
          <p:nvPr/>
        </p:nvGraphicFramePr>
        <p:xfrm>
          <a:off x="5016268" y="486625"/>
          <a:ext cx="6887517"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0948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D90746-45FD-BF5C-3AEC-4438922FDF69}"/>
              </a:ext>
            </a:extLst>
          </p:cNvPr>
          <p:cNvSpPr>
            <a:spLocks noGrp="1"/>
          </p:cNvSpPr>
          <p:nvPr>
            <p:ph type="title"/>
          </p:nvPr>
        </p:nvSpPr>
        <p:spPr>
          <a:xfrm>
            <a:off x="841248" y="548640"/>
            <a:ext cx="3600860" cy="5431536"/>
          </a:xfrm>
        </p:spPr>
        <p:txBody>
          <a:bodyPr>
            <a:normAutofit/>
          </a:bodyPr>
          <a:lstStyle/>
          <a:p>
            <a:r>
              <a:rPr lang="en-US" sz="5400" dirty="0"/>
              <a:t>Prompt types supported by GitHub Copilot Chat</a:t>
            </a:r>
            <a:endParaRPr lang="en-IN" sz="5400" dirty="0"/>
          </a:p>
        </p:txBody>
      </p:sp>
      <p:sp>
        <p:nvSpPr>
          <p:cNvPr id="5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ontent Placeholder 2">
            <a:extLst>
              <a:ext uri="{FF2B5EF4-FFF2-40B4-BE49-F238E27FC236}">
                <a16:creationId xmlns:a16="http://schemas.microsoft.com/office/drawing/2014/main" id="{831D21B8-5F95-6BF9-C66D-F7DACCE2F952}"/>
              </a:ext>
            </a:extLst>
          </p:cNvPr>
          <p:cNvSpPr>
            <a:spLocks noGrp="1"/>
          </p:cNvSpPr>
          <p:nvPr>
            <p:ph idx="1"/>
          </p:nvPr>
        </p:nvSpPr>
        <p:spPr>
          <a:xfrm>
            <a:off x="4985657" y="136526"/>
            <a:ext cx="6930281" cy="6307818"/>
          </a:xfrm>
        </p:spPr>
        <p:txBody>
          <a:bodyPr anchor="ctr">
            <a:normAutofit lnSpcReduction="10000"/>
          </a:bodyPr>
          <a:lstStyle/>
          <a:p>
            <a:r>
              <a:rPr lang="en-US" sz="2000" b="1" dirty="0">
                <a:latin typeface="Calibri" panose="020F0502020204030204" pitchFamily="34" charset="0"/>
                <a:ea typeface="Calibri" panose="020F0502020204030204" pitchFamily="34" charset="0"/>
                <a:cs typeface="Calibri" panose="020F0502020204030204" pitchFamily="34" charset="0"/>
              </a:rPr>
              <a:t>Direct Questions</a:t>
            </a:r>
            <a:r>
              <a:rPr lang="en-US" sz="2000" dirty="0">
                <a:latin typeface="Calibri" panose="020F0502020204030204" pitchFamily="34" charset="0"/>
                <a:ea typeface="Calibri" panose="020F0502020204030204" pitchFamily="34" charset="0"/>
                <a:cs typeface="Calibri" panose="020F0502020204030204" pitchFamily="34" charset="0"/>
              </a:rPr>
              <a:t>: You can ask specific questions about coding concepts, libraries, or troubleshooting issues. For example, "How do I implement a quick sort algorithm in PHP/Java?" or "Why is my React component not rendering?“</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1" dirty="0">
                <a:latin typeface="Calibri" panose="020F0502020204030204" pitchFamily="34" charset="0"/>
                <a:ea typeface="Calibri" panose="020F0502020204030204" pitchFamily="34" charset="0"/>
                <a:cs typeface="Calibri" panose="020F0502020204030204" pitchFamily="34" charset="0"/>
              </a:rPr>
              <a:t>Code-Related Requests</a:t>
            </a:r>
            <a:r>
              <a:rPr lang="en-US" sz="2000" dirty="0">
                <a:latin typeface="Calibri" panose="020F0502020204030204" pitchFamily="34" charset="0"/>
                <a:ea typeface="Calibri" panose="020F0502020204030204" pitchFamily="34" charset="0"/>
                <a:cs typeface="Calibri" panose="020F0502020204030204" pitchFamily="34" charset="0"/>
              </a:rPr>
              <a:t>: You can request code generation, modification, or explanation. Examples include "Write a function to calculate factorial," "Fix this error in my code," or "Explain this code snippet.“</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1" dirty="0">
                <a:latin typeface="Calibri" panose="020F0502020204030204" pitchFamily="34" charset="0"/>
                <a:ea typeface="Calibri" panose="020F0502020204030204" pitchFamily="34" charset="0"/>
                <a:cs typeface="Calibri" panose="020F0502020204030204" pitchFamily="34" charset="0"/>
              </a:rPr>
              <a:t>Open-Ended Queries</a:t>
            </a:r>
            <a:r>
              <a:rPr lang="en-US" sz="2000" dirty="0">
                <a:latin typeface="Calibri" panose="020F0502020204030204" pitchFamily="34" charset="0"/>
                <a:ea typeface="Calibri" panose="020F0502020204030204" pitchFamily="34" charset="0"/>
                <a:cs typeface="Calibri" panose="020F0502020204030204" pitchFamily="34" charset="0"/>
              </a:rPr>
              <a:t>: You can explore coding concepts or seek general guidance by asking open-ended questions like "What are the best practices for writing clean code?" or "How can I improve the performance of my Python application?“</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1" dirty="0">
                <a:latin typeface="Calibri" panose="020F0502020204030204" pitchFamily="34" charset="0"/>
                <a:ea typeface="Calibri" panose="020F0502020204030204" pitchFamily="34" charset="0"/>
                <a:cs typeface="Calibri" panose="020F0502020204030204" pitchFamily="34" charset="0"/>
              </a:rPr>
              <a:t>Contextual Prompts</a:t>
            </a:r>
            <a:r>
              <a:rPr lang="en-US" sz="2000" dirty="0">
                <a:latin typeface="Calibri" panose="020F0502020204030204" pitchFamily="34" charset="0"/>
                <a:ea typeface="Calibri" panose="020F0502020204030204" pitchFamily="34" charset="0"/>
                <a:cs typeface="Calibri" panose="020F0502020204030204" pitchFamily="34" charset="0"/>
              </a:rPr>
              <a:t>: You can provide code snippets or describe specific coding scenarios to seek tailored assistance. For instance, "Here's a part of my code, can you suggest improvements?" or "I'm building a web application, can you help me with the authentication flow?</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4" name="Footer Placeholder 3">
            <a:extLst>
              <a:ext uri="{FF2B5EF4-FFF2-40B4-BE49-F238E27FC236}">
                <a16:creationId xmlns:a16="http://schemas.microsoft.com/office/drawing/2014/main" id="{B87DB1F6-8712-0B9F-BBED-940017DC6FE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IN"/>
              <a:t>Github Copilot</a:t>
            </a:r>
          </a:p>
        </p:txBody>
      </p:sp>
      <p:sp>
        <p:nvSpPr>
          <p:cNvPr id="5" name="Slide Number Placeholder 4">
            <a:extLst>
              <a:ext uri="{FF2B5EF4-FFF2-40B4-BE49-F238E27FC236}">
                <a16:creationId xmlns:a16="http://schemas.microsoft.com/office/drawing/2014/main" id="{01FC1A0F-EAF5-4211-9CA2-0D9922394FE2}"/>
              </a:ext>
            </a:extLst>
          </p:cNvPr>
          <p:cNvSpPr>
            <a:spLocks noGrp="1"/>
          </p:cNvSpPr>
          <p:nvPr>
            <p:ph type="sldNum" sz="quarter" idx="12"/>
          </p:nvPr>
        </p:nvSpPr>
        <p:spPr>
          <a:xfrm>
            <a:off x="8610600" y="6356350"/>
            <a:ext cx="2743200" cy="365125"/>
          </a:xfrm>
        </p:spPr>
        <p:txBody>
          <a:bodyPr>
            <a:normAutofit/>
          </a:bodyPr>
          <a:lstStyle/>
          <a:p>
            <a:pPr>
              <a:spcAft>
                <a:spcPts val="600"/>
              </a:spcAft>
            </a:pPr>
            <a:fld id="{29B05113-9F0C-4603-AE28-CF02F3225AAF}" type="slidenum">
              <a:rPr lang="en-IN" smtClean="0"/>
              <a:pPr>
                <a:spcAft>
                  <a:spcPts val="600"/>
                </a:spcAft>
              </a:pPr>
              <a:t>7</a:t>
            </a:fld>
            <a:endParaRPr lang="en-IN"/>
          </a:p>
        </p:txBody>
      </p:sp>
    </p:spTree>
    <p:extLst>
      <p:ext uri="{BB962C8B-B14F-4D97-AF65-F5344CB8AC3E}">
        <p14:creationId xmlns:p14="http://schemas.microsoft.com/office/powerpoint/2010/main" val="4225905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F612A-5A97-5EF5-96D5-D1231F00477F}"/>
              </a:ext>
            </a:extLst>
          </p:cNvPr>
          <p:cNvSpPr>
            <a:spLocks noGrp="1"/>
          </p:cNvSpPr>
          <p:nvPr>
            <p:ph type="title"/>
          </p:nvPr>
        </p:nvSpPr>
        <p:spPr>
          <a:xfrm>
            <a:off x="464166" y="396438"/>
            <a:ext cx="4272425" cy="713466"/>
          </a:xfrm>
        </p:spPr>
        <p:txBody>
          <a:bodyPr>
            <a:noAutofit/>
          </a:bodyPr>
          <a:lstStyle/>
          <a:p>
            <a:r>
              <a:rPr lang="en-IN" b="1" dirty="0">
                <a:latin typeface="Calibri" panose="020F0502020204030204" pitchFamily="34" charset="0"/>
                <a:ea typeface="Calibri" panose="020F0502020204030204" pitchFamily="34" charset="0"/>
                <a:cs typeface="Calibri" panose="020F0502020204030204" pitchFamily="34" charset="0"/>
              </a:rPr>
              <a:t>Shot Promoting</a:t>
            </a:r>
          </a:p>
        </p:txBody>
      </p:sp>
      <p:sp>
        <p:nvSpPr>
          <p:cNvPr id="4" name="Footer Placeholder 3">
            <a:extLst>
              <a:ext uri="{FF2B5EF4-FFF2-40B4-BE49-F238E27FC236}">
                <a16:creationId xmlns:a16="http://schemas.microsoft.com/office/drawing/2014/main" id="{832E0F67-B680-3493-F2C5-683DA7718294}"/>
              </a:ext>
            </a:extLst>
          </p:cNvPr>
          <p:cNvSpPr>
            <a:spLocks noGrp="1"/>
          </p:cNvSpPr>
          <p:nvPr>
            <p:ph type="ftr" sz="quarter" idx="11"/>
          </p:nvPr>
        </p:nvSpPr>
        <p:spPr/>
        <p:txBody>
          <a:bodyPr/>
          <a:lstStyle/>
          <a:p>
            <a:r>
              <a:rPr lang="en-IN"/>
              <a:t>Github Copilot</a:t>
            </a:r>
          </a:p>
        </p:txBody>
      </p:sp>
      <p:sp>
        <p:nvSpPr>
          <p:cNvPr id="5" name="Slide Number Placeholder 4">
            <a:extLst>
              <a:ext uri="{FF2B5EF4-FFF2-40B4-BE49-F238E27FC236}">
                <a16:creationId xmlns:a16="http://schemas.microsoft.com/office/drawing/2014/main" id="{7944AC65-3C90-2D59-4323-CA0DB1FF7F3E}"/>
              </a:ext>
            </a:extLst>
          </p:cNvPr>
          <p:cNvSpPr>
            <a:spLocks noGrp="1"/>
          </p:cNvSpPr>
          <p:nvPr>
            <p:ph type="sldNum" sz="quarter" idx="12"/>
          </p:nvPr>
        </p:nvSpPr>
        <p:spPr/>
        <p:txBody>
          <a:bodyPr/>
          <a:lstStyle/>
          <a:p>
            <a:fld id="{29B05113-9F0C-4603-AE28-CF02F3225AAF}" type="slidenum">
              <a:rPr lang="en-IN" smtClean="0"/>
              <a:t>8</a:t>
            </a:fld>
            <a:endParaRPr lang="en-IN"/>
          </a:p>
        </p:txBody>
      </p:sp>
      <p:pic>
        <p:nvPicPr>
          <p:cNvPr id="12" name="Picture 11">
            <a:extLst>
              <a:ext uri="{FF2B5EF4-FFF2-40B4-BE49-F238E27FC236}">
                <a16:creationId xmlns:a16="http://schemas.microsoft.com/office/drawing/2014/main" id="{1EC20CD7-04B4-2DCC-4FA7-DA74EFC235FF}"/>
              </a:ext>
            </a:extLst>
          </p:cNvPr>
          <p:cNvPicPr>
            <a:picLocks noChangeAspect="1"/>
          </p:cNvPicPr>
          <p:nvPr/>
        </p:nvPicPr>
        <p:blipFill>
          <a:blip r:embed="rId2"/>
          <a:stretch>
            <a:fillRect/>
          </a:stretch>
        </p:blipFill>
        <p:spPr>
          <a:xfrm>
            <a:off x="299125" y="5051682"/>
            <a:ext cx="5944487" cy="647611"/>
          </a:xfrm>
          <a:prstGeom prst="rect">
            <a:avLst/>
          </a:prstGeom>
          <a:ln>
            <a:noFill/>
          </a:ln>
          <a:effectLst>
            <a:outerShdw blurRad="292100" dist="139700" dir="2700000" algn="tl" rotWithShape="0">
              <a:srgbClr val="333333">
                <a:alpha val="65000"/>
              </a:srgbClr>
            </a:outerShdw>
          </a:effectLst>
        </p:spPr>
      </p:pic>
      <p:sp>
        <p:nvSpPr>
          <p:cNvPr id="13" name="Title 1">
            <a:extLst>
              <a:ext uri="{FF2B5EF4-FFF2-40B4-BE49-F238E27FC236}">
                <a16:creationId xmlns:a16="http://schemas.microsoft.com/office/drawing/2014/main" id="{A5D66840-114A-EB99-CE83-60CA2DDA104D}"/>
              </a:ext>
            </a:extLst>
          </p:cNvPr>
          <p:cNvSpPr txBox="1">
            <a:spLocks/>
          </p:cNvSpPr>
          <p:nvPr/>
        </p:nvSpPr>
        <p:spPr>
          <a:xfrm>
            <a:off x="299125" y="3814280"/>
            <a:ext cx="5043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dirty="0"/>
              <a:t>One-shot in </a:t>
            </a:r>
            <a:r>
              <a:rPr lang="en-IN" sz="4000" b="1" dirty="0">
                <a:latin typeface="Calibri" panose="020F0502020204030204" pitchFamily="34" charset="0"/>
                <a:ea typeface="Calibri" panose="020F0502020204030204" pitchFamily="34" charset="0"/>
                <a:cs typeface="Calibri" panose="020F0502020204030204" pitchFamily="34" charset="0"/>
              </a:rPr>
              <a:t>Copilot</a:t>
            </a:r>
            <a:endParaRPr lang="en-IN" sz="4000" dirty="0"/>
          </a:p>
        </p:txBody>
      </p:sp>
      <p:graphicFrame>
        <p:nvGraphicFramePr>
          <p:cNvPr id="25" name="TextBox 9">
            <a:extLst>
              <a:ext uri="{FF2B5EF4-FFF2-40B4-BE49-F238E27FC236}">
                <a16:creationId xmlns:a16="http://schemas.microsoft.com/office/drawing/2014/main" id="{6AD02BDB-2948-9467-8954-9CDA130C9FE4}"/>
              </a:ext>
            </a:extLst>
          </p:cNvPr>
          <p:cNvGraphicFramePr/>
          <p:nvPr>
            <p:extLst>
              <p:ext uri="{D42A27DB-BD31-4B8C-83A1-F6EECF244321}">
                <p14:modId xmlns:p14="http://schemas.microsoft.com/office/powerpoint/2010/main" val="3548953338"/>
              </p:ext>
            </p:extLst>
          </p:nvPr>
        </p:nvGraphicFramePr>
        <p:xfrm>
          <a:off x="6503980" y="3923336"/>
          <a:ext cx="5388895" cy="24330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a:extLst>
              <a:ext uri="{FF2B5EF4-FFF2-40B4-BE49-F238E27FC236}">
                <a16:creationId xmlns:a16="http://schemas.microsoft.com/office/drawing/2014/main" id="{FD94D4A3-B2B0-4CD0-682A-5C3F41AC8D99}"/>
              </a:ext>
            </a:extLst>
          </p:cNvPr>
          <p:cNvPicPr>
            <a:picLocks noChangeAspect="1"/>
          </p:cNvPicPr>
          <p:nvPr/>
        </p:nvPicPr>
        <p:blipFill>
          <a:blip r:embed="rId8"/>
          <a:stretch>
            <a:fillRect/>
          </a:stretch>
        </p:blipFill>
        <p:spPr>
          <a:xfrm>
            <a:off x="5188721" y="621839"/>
            <a:ext cx="6374521" cy="2373078"/>
          </a:xfrm>
          <a:prstGeom prst="rect">
            <a:avLst/>
          </a:prstGeom>
        </p:spPr>
      </p:pic>
      <p:cxnSp>
        <p:nvCxnSpPr>
          <p:cNvPr id="20" name="Straight Connector 19">
            <a:extLst>
              <a:ext uri="{FF2B5EF4-FFF2-40B4-BE49-F238E27FC236}">
                <a16:creationId xmlns:a16="http://schemas.microsoft.com/office/drawing/2014/main" id="{0F7E0DC7-41D2-231C-DCB8-A45C95D86DF0}"/>
              </a:ext>
            </a:extLst>
          </p:cNvPr>
          <p:cNvCxnSpPr/>
          <p:nvPr/>
        </p:nvCxnSpPr>
        <p:spPr>
          <a:xfrm>
            <a:off x="576943" y="3603171"/>
            <a:ext cx="11223171"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3468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CD9E6-AC15-D27F-73BD-27F59BAE19D2}"/>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1EB73E-4581-2DF8-463A-6A46E36FA1FB}"/>
              </a:ext>
            </a:extLst>
          </p:cNvPr>
          <p:cNvSpPr>
            <a:spLocks noGrp="1"/>
          </p:cNvSpPr>
          <p:nvPr>
            <p:ph type="ftr" sz="quarter" idx="11"/>
          </p:nvPr>
        </p:nvSpPr>
        <p:spPr/>
        <p:txBody>
          <a:bodyPr/>
          <a:lstStyle/>
          <a:p>
            <a:r>
              <a:rPr lang="en-IN"/>
              <a:t>Github Copilot</a:t>
            </a:r>
          </a:p>
        </p:txBody>
      </p:sp>
      <p:sp>
        <p:nvSpPr>
          <p:cNvPr id="5" name="Slide Number Placeholder 4">
            <a:extLst>
              <a:ext uri="{FF2B5EF4-FFF2-40B4-BE49-F238E27FC236}">
                <a16:creationId xmlns:a16="http://schemas.microsoft.com/office/drawing/2014/main" id="{B2FBDEB8-F043-49AD-3BCB-CF4E4B7614C2}"/>
              </a:ext>
            </a:extLst>
          </p:cNvPr>
          <p:cNvSpPr>
            <a:spLocks noGrp="1"/>
          </p:cNvSpPr>
          <p:nvPr>
            <p:ph type="sldNum" sz="quarter" idx="12"/>
          </p:nvPr>
        </p:nvSpPr>
        <p:spPr/>
        <p:txBody>
          <a:bodyPr/>
          <a:lstStyle/>
          <a:p>
            <a:fld id="{29B05113-9F0C-4603-AE28-CF02F3225AAF}" type="slidenum">
              <a:rPr lang="en-IN" smtClean="0"/>
              <a:t>9</a:t>
            </a:fld>
            <a:endParaRPr lang="en-IN"/>
          </a:p>
        </p:txBody>
      </p:sp>
      <p:graphicFrame>
        <p:nvGraphicFramePr>
          <p:cNvPr id="25" name="TextBox 9">
            <a:extLst>
              <a:ext uri="{FF2B5EF4-FFF2-40B4-BE49-F238E27FC236}">
                <a16:creationId xmlns:a16="http://schemas.microsoft.com/office/drawing/2014/main" id="{A081EB98-EAC1-1E4F-16CC-276AAC95EB17}"/>
              </a:ext>
            </a:extLst>
          </p:cNvPr>
          <p:cNvGraphicFramePr/>
          <p:nvPr>
            <p:extLst>
              <p:ext uri="{D42A27DB-BD31-4B8C-83A1-F6EECF244321}">
                <p14:modId xmlns:p14="http://schemas.microsoft.com/office/powerpoint/2010/main" val="4104525041"/>
              </p:ext>
            </p:extLst>
          </p:nvPr>
        </p:nvGraphicFramePr>
        <p:xfrm>
          <a:off x="342115" y="2949866"/>
          <a:ext cx="5555866" cy="34064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Rectangle: Rounded Corners 23">
            <a:extLst>
              <a:ext uri="{FF2B5EF4-FFF2-40B4-BE49-F238E27FC236}">
                <a16:creationId xmlns:a16="http://schemas.microsoft.com/office/drawing/2014/main" id="{34CD64BE-A20B-E3F1-39D2-F9CA34D1CEED}"/>
              </a:ext>
            </a:extLst>
          </p:cNvPr>
          <p:cNvSpPr/>
          <p:nvPr/>
        </p:nvSpPr>
        <p:spPr>
          <a:xfrm>
            <a:off x="6403747" y="3420763"/>
            <a:ext cx="5555866" cy="102194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26" name="Rectangle 25" descr="Irritant">
            <a:extLst>
              <a:ext uri="{FF2B5EF4-FFF2-40B4-BE49-F238E27FC236}">
                <a16:creationId xmlns:a16="http://schemas.microsoft.com/office/drawing/2014/main" id="{5451CCF0-279B-FC8E-20A5-51B5633B9F0E}"/>
              </a:ext>
            </a:extLst>
          </p:cNvPr>
          <p:cNvSpPr/>
          <p:nvPr/>
        </p:nvSpPr>
        <p:spPr>
          <a:xfrm>
            <a:off x="6754815" y="3639819"/>
            <a:ext cx="562069" cy="562069"/>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grpSp>
        <p:nvGrpSpPr>
          <p:cNvPr id="27" name="Group 26">
            <a:extLst>
              <a:ext uri="{FF2B5EF4-FFF2-40B4-BE49-F238E27FC236}">
                <a16:creationId xmlns:a16="http://schemas.microsoft.com/office/drawing/2014/main" id="{8031018A-4F57-8FDA-C0E3-7C807A7A26B2}"/>
              </a:ext>
            </a:extLst>
          </p:cNvPr>
          <p:cNvGrpSpPr/>
          <p:nvPr/>
        </p:nvGrpSpPr>
        <p:grpSpPr>
          <a:xfrm>
            <a:off x="7584093" y="3382450"/>
            <a:ext cx="4375519" cy="1021945"/>
            <a:chOff x="1180346" y="542669"/>
            <a:chExt cx="4375519" cy="1021945"/>
          </a:xfrm>
        </p:grpSpPr>
        <p:sp>
          <p:nvSpPr>
            <p:cNvPr id="33" name="Rectangle 32">
              <a:extLst>
                <a:ext uri="{FF2B5EF4-FFF2-40B4-BE49-F238E27FC236}">
                  <a16:creationId xmlns:a16="http://schemas.microsoft.com/office/drawing/2014/main" id="{A4277C06-C570-01E5-3C5A-5DEA8DB8F7ED}"/>
                </a:ext>
              </a:extLst>
            </p:cNvPr>
            <p:cNvSpPr/>
            <p:nvPr/>
          </p:nvSpPr>
          <p:spPr>
            <a:xfrm>
              <a:off x="1180346" y="542669"/>
              <a:ext cx="4375519" cy="102194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34" name="TextBox 33">
              <a:extLst>
                <a:ext uri="{FF2B5EF4-FFF2-40B4-BE49-F238E27FC236}">
                  <a16:creationId xmlns:a16="http://schemas.microsoft.com/office/drawing/2014/main" id="{6605256E-7868-693B-1FF2-D36E9133E0FF}"/>
                </a:ext>
              </a:extLst>
            </p:cNvPr>
            <p:cNvSpPr txBox="1"/>
            <p:nvPr/>
          </p:nvSpPr>
          <p:spPr>
            <a:xfrm>
              <a:off x="1180346" y="542669"/>
              <a:ext cx="4375519" cy="102194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8156" tIns="108156" rIns="108156" bIns="108156" numCol="1" spcCol="1270" anchor="ctr" anchorCtr="0">
              <a:noAutofit/>
            </a:bodyPr>
            <a:lstStyle/>
            <a:p>
              <a:r>
                <a:rPr lang="en-US" sz="2200" dirty="0">
                  <a:latin typeface="Calibri" panose="020F0502020204030204" pitchFamily="34" charset="0"/>
                  <a:ea typeface="Calibri" panose="020F0502020204030204" pitchFamily="34" charset="0"/>
                  <a:cs typeface="Calibri" panose="020F0502020204030204" pitchFamily="34" charset="0"/>
                </a:rPr>
                <a:t>You give </a:t>
              </a:r>
              <a:r>
                <a:rPr lang="en-US" sz="2200" b="1" dirty="0">
                  <a:latin typeface="Calibri" panose="020F0502020204030204" pitchFamily="34" charset="0"/>
                  <a:ea typeface="Calibri" panose="020F0502020204030204" pitchFamily="34" charset="0"/>
                  <a:cs typeface="Calibri" panose="020F0502020204030204" pitchFamily="34" charset="0"/>
                </a:rPr>
                <a:t>multiple examples</a:t>
              </a:r>
              <a:r>
                <a:rPr lang="en-US" sz="2200" dirty="0">
                  <a:latin typeface="Calibri" panose="020F0502020204030204" pitchFamily="34" charset="0"/>
                  <a:ea typeface="Calibri" panose="020F0502020204030204" pitchFamily="34" charset="0"/>
                  <a:cs typeface="Calibri" panose="020F0502020204030204" pitchFamily="34" charset="0"/>
                </a:rPr>
                <a:t> to guide Copilot’s style or logic.</a:t>
              </a:r>
            </a:p>
          </p:txBody>
        </p:sp>
      </p:grpSp>
      <p:sp>
        <p:nvSpPr>
          <p:cNvPr id="28" name="Rectangle: Rounded Corners 27">
            <a:extLst>
              <a:ext uri="{FF2B5EF4-FFF2-40B4-BE49-F238E27FC236}">
                <a16:creationId xmlns:a16="http://schemas.microsoft.com/office/drawing/2014/main" id="{B269E77D-8249-829A-4583-1FBBC4CA2323}"/>
              </a:ext>
            </a:extLst>
          </p:cNvPr>
          <p:cNvSpPr/>
          <p:nvPr/>
        </p:nvSpPr>
        <p:spPr>
          <a:xfrm>
            <a:off x="6403747" y="4687311"/>
            <a:ext cx="5555866" cy="1233458"/>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29" name="Rectangle 28" descr="Light Bulb and Gear">
            <a:extLst>
              <a:ext uri="{FF2B5EF4-FFF2-40B4-BE49-F238E27FC236}">
                <a16:creationId xmlns:a16="http://schemas.microsoft.com/office/drawing/2014/main" id="{B35DC1A9-0302-7DA3-7AD8-2E668DDBF346}"/>
              </a:ext>
            </a:extLst>
          </p:cNvPr>
          <p:cNvSpPr/>
          <p:nvPr/>
        </p:nvSpPr>
        <p:spPr>
          <a:xfrm>
            <a:off x="6712885" y="4900703"/>
            <a:ext cx="562069" cy="562069"/>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grpSp>
        <p:nvGrpSpPr>
          <p:cNvPr id="30" name="Group 29">
            <a:extLst>
              <a:ext uri="{FF2B5EF4-FFF2-40B4-BE49-F238E27FC236}">
                <a16:creationId xmlns:a16="http://schemas.microsoft.com/office/drawing/2014/main" id="{8C9A3E6F-B2E9-19F1-BED1-D849EF9467AF}"/>
              </a:ext>
            </a:extLst>
          </p:cNvPr>
          <p:cNvGrpSpPr/>
          <p:nvPr/>
        </p:nvGrpSpPr>
        <p:grpSpPr>
          <a:xfrm>
            <a:off x="7584093" y="4670766"/>
            <a:ext cx="4375519" cy="1250003"/>
            <a:chOff x="1180346" y="1830985"/>
            <a:chExt cx="4375519" cy="1250003"/>
          </a:xfrm>
        </p:grpSpPr>
        <p:sp>
          <p:nvSpPr>
            <p:cNvPr id="31" name="Rectangle 30">
              <a:extLst>
                <a:ext uri="{FF2B5EF4-FFF2-40B4-BE49-F238E27FC236}">
                  <a16:creationId xmlns:a16="http://schemas.microsoft.com/office/drawing/2014/main" id="{7A2F842F-7F36-BB57-E10C-36CA384E3AEF}"/>
                </a:ext>
              </a:extLst>
            </p:cNvPr>
            <p:cNvSpPr/>
            <p:nvPr/>
          </p:nvSpPr>
          <p:spPr>
            <a:xfrm>
              <a:off x="1180346" y="1830985"/>
              <a:ext cx="4375519" cy="102194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32" name="TextBox 31">
              <a:extLst>
                <a:ext uri="{FF2B5EF4-FFF2-40B4-BE49-F238E27FC236}">
                  <a16:creationId xmlns:a16="http://schemas.microsoft.com/office/drawing/2014/main" id="{12B943B5-FE23-1EB8-DB82-61D3774421E4}"/>
                </a:ext>
              </a:extLst>
            </p:cNvPr>
            <p:cNvSpPr txBox="1"/>
            <p:nvPr/>
          </p:nvSpPr>
          <p:spPr>
            <a:xfrm>
              <a:off x="1180346" y="1830985"/>
              <a:ext cx="4375519" cy="12500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8156" tIns="108156" rIns="108156" bIns="108156" numCol="1" spcCol="1270" anchor="ctr" anchorCtr="0">
              <a:noAutofit/>
            </a:bodyPr>
            <a:lstStyle/>
            <a:p>
              <a:r>
                <a:rPr lang="en-US" sz="2200" dirty="0">
                  <a:latin typeface="Calibri" panose="020F0502020204030204" pitchFamily="34" charset="0"/>
                  <a:ea typeface="Calibri" panose="020F0502020204030204" pitchFamily="34" charset="0"/>
                  <a:cs typeface="Calibri" panose="020F0502020204030204" pitchFamily="34" charset="0"/>
                </a:rPr>
                <a:t>With these examples, Copilot is much more likely to give you exactly the function you want.</a:t>
              </a:r>
            </a:p>
          </p:txBody>
        </p:sp>
      </p:grpSp>
      <p:pic>
        <p:nvPicPr>
          <p:cNvPr id="35" name="Picture 34">
            <a:extLst>
              <a:ext uri="{FF2B5EF4-FFF2-40B4-BE49-F238E27FC236}">
                <a16:creationId xmlns:a16="http://schemas.microsoft.com/office/drawing/2014/main" id="{0A20C954-EB9A-7CCE-A6B6-3253FCB08955}"/>
              </a:ext>
            </a:extLst>
          </p:cNvPr>
          <p:cNvPicPr>
            <a:picLocks noChangeAspect="1"/>
          </p:cNvPicPr>
          <p:nvPr/>
        </p:nvPicPr>
        <p:blipFill>
          <a:blip r:embed="rId11"/>
          <a:stretch>
            <a:fillRect/>
          </a:stretch>
        </p:blipFill>
        <p:spPr>
          <a:xfrm>
            <a:off x="342115" y="1637228"/>
            <a:ext cx="5446138" cy="947513"/>
          </a:xfrm>
          <a:prstGeom prst="rect">
            <a:avLst/>
          </a:prstGeom>
          <a:ln>
            <a:noFill/>
          </a:ln>
          <a:effectLst>
            <a:outerShdw blurRad="292100" dist="139700" dir="2700000" algn="tl" rotWithShape="0">
              <a:srgbClr val="333333">
                <a:alpha val="65000"/>
              </a:srgbClr>
            </a:outerShdw>
          </a:effectLst>
        </p:spPr>
      </p:pic>
      <p:pic>
        <p:nvPicPr>
          <p:cNvPr id="36" name="Picture 35">
            <a:extLst>
              <a:ext uri="{FF2B5EF4-FFF2-40B4-BE49-F238E27FC236}">
                <a16:creationId xmlns:a16="http://schemas.microsoft.com/office/drawing/2014/main" id="{961AB274-99C2-0A74-3DF7-081F6C334A43}"/>
              </a:ext>
            </a:extLst>
          </p:cNvPr>
          <p:cNvPicPr>
            <a:picLocks noChangeAspect="1"/>
          </p:cNvPicPr>
          <p:nvPr/>
        </p:nvPicPr>
        <p:blipFill>
          <a:blip r:embed="rId12"/>
          <a:stretch>
            <a:fillRect/>
          </a:stretch>
        </p:blipFill>
        <p:spPr>
          <a:xfrm>
            <a:off x="6266531" y="1395228"/>
            <a:ext cx="5693081" cy="1402401"/>
          </a:xfrm>
          <a:prstGeom prst="rect">
            <a:avLst/>
          </a:prstGeom>
          <a:ln>
            <a:noFill/>
          </a:ln>
          <a:effectLst>
            <a:outerShdw blurRad="292100" dist="139700" dir="2700000" algn="tl" rotWithShape="0">
              <a:srgbClr val="333333">
                <a:alpha val="65000"/>
              </a:srgbClr>
            </a:outerShdw>
          </a:effectLst>
        </p:spPr>
      </p:pic>
      <p:sp>
        <p:nvSpPr>
          <p:cNvPr id="39" name="Title 1">
            <a:extLst>
              <a:ext uri="{FF2B5EF4-FFF2-40B4-BE49-F238E27FC236}">
                <a16:creationId xmlns:a16="http://schemas.microsoft.com/office/drawing/2014/main" id="{562097C7-5438-5864-86B7-03713534DE7F}"/>
              </a:ext>
            </a:extLst>
          </p:cNvPr>
          <p:cNvSpPr>
            <a:spLocks noGrp="1"/>
          </p:cNvSpPr>
          <p:nvPr>
            <p:ph type="title"/>
          </p:nvPr>
        </p:nvSpPr>
        <p:spPr>
          <a:xfrm>
            <a:off x="429200" y="459534"/>
            <a:ext cx="4748784" cy="1325563"/>
          </a:xfrm>
        </p:spPr>
        <p:txBody>
          <a:bodyPr/>
          <a:lstStyle/>
          <a:p>
            <a:r>
              <a:rPr lang="en-IN" b="1" dirty="0"/>
              <a:t>One-shot in </a:t>
            </a:r>
            <a:r>
              <a:rPr lang="en-IN" b="1" dirty="0">
                <a:latin typeface="Calibri" panose="020F0502020204030204" pitchFamily="34" charset="0"/>
                <a:ea typeface="Calibri" panose="020F0502020204030204" pitchFamily="34" charset="0"/>
                <a:cs typeface="Calibri" panose="020F0502020204030204" pitchFamily="34" charset="0"/>
              </a:rPr>
              <a:t>Copilot</a:t>
            </a:r>
            <a:br>
              <a:rPr lang="en-IN" b="1" dirty="0"/>
            </a:br>
            <a:endParaRPr lang="en-IN" dirty="0"/>
          </a:p>
        </p:txBody>
      </p:sp>
      <p:sp>
        <p:nvSpPr>
          <p:cNvPr id="40" name="Title 1">
            <a:extLst>
              <a:ext uri="{FF2B5EF4-FFF2-40B4-BE49-F238E27FC236}">
                <a16:creationId xmlns:a16="http://schemas.microsoft.com/office/drawing/2014/main" id="{9358AB59-B324-7648-C05F-08FAAC4C580B}"/>
              </a:ext>
            </a:extLst>
          </p:cNvPr>
          <p:cNvSpPr txBox="1">
            <a:spLocks/>
          </p:cNvSpPr>
          <p:nvPr/>
        </p:nvSpPr>
        <p:spPr>
          <a:xfrm>
            <a:off x="6403747" y="361293"/>
            <a:ext cx="47487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t>Few-shot in </a:t>
            </a:r>
            <a:r>
              <a:rPr lang="en-IN" b="1" dirty="0">
                <a:latin typeface="Calibri" panose="020F0502020204030204" pitchFamily="34" charset="0"/>
                <a:ea typeface="Calibri" panose="020F0502020204030204" pitchFamily="34" charset="0"/>
                <a:cs typeface="Calibri" panose="020F0502020204030204" pitchFamily="34" charset="0"/>
              </a:rPr>
              <a:t>Copilot</a:t>
            </a:r>
            <a:br>
              <a:rPr lang="en-IN" b="1" dirty="0"/>
            </a:br>
            <a:endParaRPr lang="en-IN" dirty="0"/>
          </a:p>
        </p:txBody>
      </p:sp>
      <p:cxnSp>
        <p:nvCxnSpPr>
          <p:cNvPr id="41" name="Straight Connector 40">
            <a:extLst>
              <a:ext uri="{FF2B5EF4-FFF2-40B4-BE49-F238E27FC236}">
                <a16:creationId xmlns:a16="http://schemas.microsoft.com/office/drawing/2014/main" id="{3274D1DE-B521-B535-D279-08AF04670504}"/>
              </a:ext>
            </a:extLst>
          </p:cNvPr>
          <p:cNvCxnSpPr>
            <a:cxnSpLocks/>
            <a:endCxn id="4" idx="0"/>
          </p:cNvCxnSpPr>
          <p:nvPr/>
        </p:nvCxnSpPr>
        <p:spPr>
          <a:xfrm>
            <a:off x="6096000" y="393192"/>
            <a:ext cx="0" cy="5963158"/>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833628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76a2ae5a-9f00-4f6b-95ed-5d33d77c4d61}" enabled="0" method="" siteId="{76a2ae5a-9f00-4f6b-95ed-5d33d77c4d61}" removed="1"/>
</clbl:labelList>
</file>

<file path=docProps/app.xml><?xml version="1.0" encoding="utf-8"?>
<Properties xmlns="http://schemas.openxmlformats.org/officeDocument/2006/extended-properties" xmlns:vt="http://schemas.openxmlformats.org/officeDocument/2006/docPropsVTypes">
  <Template/>
  <TotalTime>12577</TotalTime>
  <Words>2556</Words>
  <Application>Microsoft Office PowerPoint</Application>
  <PresentationFormat>Widescreen</PresentationFormat>
  <Paragraphs>333</Paragraphs>
  <Slides>38</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Aptos</vt:lpstr>
      <vt:lpstr>Aptos Display</vt:lpstr>
      <vt:lpstr>Aptos ExtraBold</vt:lpstr>
      <vt:lpstr>Arial</vt:lpstr>
      <vt:lpstr>Calibri</vt:lpstr>
      <vt:lpstr>Georgia</vt:lpstr>
      <vt:lpstr>Segoe UI</vt:lpstr>
      <vt:lpstr>Wingdings</vt:lpstr>
      <vt:lpstr>Office Theme</vt:lpstr>
      <vt:lpstr>PowerPoint Presentation</vt:lpstr>
      <vt:lpstr>About me …!</vt:lpstr>
      <vt:lpstr>Microsoft  certified  GitHub Copilot</vt:lpstr>
      <vt:lpstr>PowerPoint Presentation</vt:lpstr>
      <vt:lpstr>PowerPoint Presentation</vt:lpstr>
      <vt:lpstr>Prompt engineering </vt:lpstr>
      <vt:lpstr>Prompt types supported by GitHub Copilot Chat</vt:lpstr>
      <vt:lpstr>Shot Promoting</vt:lpstr>
      <vt:lpstr>One-shot in Copilot </vt:lpstr>
      <vt:lpstr>NLP (Natural Language Processing) Features in Copilot</vt:lpstr>
      <vt:lpstr>PowerPoint Presentation</vt:lpstr>
      <vt:lpstr>PowerPoint Presentation</vt:lpstr>
      <vt:lpstr>Developer Use Cases for GitHub Copilot</vt:lpstr>
      <vt:lpstr>Interact with Copilot</vt:lpstr>
      <vt:lpstr>Inline suggestions</vt:lpstr>
      <vt:lpstr>Inline Chat</vt:lpstr>
      <vt:lpstr>Here are some common slash commands and their usage</vt:lpstr>
      <vt:lpstr>Automated  Test generation</vt:lpstr>
      <vt:lpstr>GitHub Copilot in the CLI?</vt:lpstr>
      <vt:lpstr>Installation CMD</vt:lpstr>
      <vt:lpstr>Explain a command: gh copilot explain</vt:lpstr>
      <vt:lpstr>Suggest a command: gh copilot suggest</vt:lpstr>
      <vt:lpstr>PowerPoint Presentation</vt:lpstr>
      <vt:lpstr>How GitHub Copilot Works: The Workflow</vt:lpstr>
      <vt:lpstr>Inbound Flow</vt:lpstr>
      <vt:lpstr>Outbound Flow</vt:lpstr>
      <vt:lpstr>Large Language Model (LLM)</vt:lpstr>
      <vt:lpstr>Fill-In-the-Middle (FIM) Model</vt:lpstr>
      <vt:lpstr>PowerPoint Presentation</vt:lpstr>
      <vt:lpstr>Requirement Analysis</vt:lpstr>
      <vt:lpstr>PowerPoint Presentation</vt:lpstr>
      <vt:lpstr>PowerPoint Presentation</vt:lpstr>
      <vt:lpstr>Copilot Feature Comparison by Plan</vt:lpstr>
      <vt:lpstr>Privacy &amp; Data Use</vt:lpstr>
      <vt:lpstr>Human-in-the-Loop</vt:lpstr>
      <vt:lpstr>Main Limitations of GitHub Copilot</vt:lpstr>
      <vt:lpstr>Questions &amp;  Answers</vt:lpstr>
      <vt:lpstr>References</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Kalsi, Abhijeet</dc:creator>
  <cp:lastModifiedBy>Kalsi, Abhijeet</cp:lastModifiedBy>
  <cp:revision>4</cp:revision>
  <dcterms:created xsi:type="dcterms:W3CDTF">2025-07-02T11:15:01Z</dcterms:created>
  <dcterms:modified xsi:type="dcterms:W3CDTF">2025-11-12T14:07:09Z</dcterms:modified>
</cp:coreProperties>
</file>